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7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78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6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97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3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3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9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88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3318-2520-48AB-A3A7-267EC729598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6AAA-D1AB-44DC-A55A-FAAC3DE81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177861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smtClean="0">
                <a:solidFill>
                  <a:schemeClr val="bg1"/>
                </a:solidFill>
              </a:rPr>
              <a:t>L’HISTOIRE DE LA NAISSANCE DE J</a:t>
            </a:r>
            <a:r>
              <a:rPr lang="fr-FR" sz="4800" smtClean="0">
                <a:solidFill>
                  <a:schemeClr val="bg1"/>
                </a:solidFill>
                <a:latin typeface="Calibri"/>
                <a:cs typeface="Calibri"/>
              </a:rPr>
              <a:t>É</a:t>
            </a:r>
            <a:r>
              <a:rPr lang="fr-FR" sz="4800" smtClean="0">
                <a:solidFill>
                  <a:schemeClr val="bg1"/>
                </a:solidFill>
              </a:rPr>
              <a:t>SUS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2580" y="6365075"/>
            <a:ext cx="6139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Source : AVERBODE Hedwig </a:t>
            </a:r>
            <a:r>
              <a:rPr lang="fr-FR" i="1" dirty="0"/>
              <a:t>Berghmans et Gaëtan  Evrard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87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15278" r="37307" b="13492"/>
          <a:stretch/>
        </p:blipFill>
        <p:spPr bwMode="auto">
          <a:xfrm rot="16200000">
            <a:off x="1166669" y="-1147346"/>
            <a:ext cx="6858001" cy="91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8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4" t="18849" r="37642" b="9848"/>
          <a:stretch/>
        </p:blipFill>
        <p:spPr bwMode="auto">
          <a:xfrm rot="16200000">
            <a:off x="1179805" y="-1161761"/>
            <a:ext cx="6839954" cy="91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7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19444" r="37196" b="9722"/>
          <a:stretch/>
        </p:blipFill>
        <p:spPr bwMode="auto">
          <a:xfrm rot="16200000">
            <a:off x="1124339" y="-1160254"/>
            <a:ext cx="6858000" cy="91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4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4" t="18254" r="37530" b="10417"/>
          <a:stretch/>
        </p:blipFill>
        <p:spPr bwMode="auto">
          <a:xfrm rot="16200000">
            <a:off x="1168700" y="-1168702"/>
            <a:ext cx="6858001" cy="91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6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9246" r="37865" b="9524"/>
          <a:stretch/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7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t="19643" r="37530" b="10985"/>
          <a:stretch/>
        </p:blipFill>
        <p:spPr bwMode="auto">
          <a:xfrm rot="16200000">
            <a:off x="1125682" y="-1160320"/>
            <a:ext cx="6892638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t="21824" r="38088" b="8334"/>
          <a:stretch/>
        </p:blipFill>
        <p:spPr bwMode="auto">
          <a:xfrm rot="16200000">
            <a:off x="1163427" y="-1163427"/>
            <a:ext cx="6858000" cy="918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3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5" t="21230" r="37530" b="6250"/>
          <a:stretch/>
        </p:blipFill>
        <p:spPr bwMode="auto">
          <a:xfrm rot="16200000">
            <a:off x="1182668" y="-1188317"/>
            <a:ext cx="6858000" cy="92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77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Affichage à l'écran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 Littel</dc:creator>
  <cp:lastModifiedBy>Annick Littel</cp:lastModifiedBy>
  <cp:revision>8</cp:revision>
  <dcterms:created xsi:type="dcterms:W3CDTF">2020-01-16T14:12:27Z</dcterms:created>
  <dcterms:modified xsi:type="dcterms:W3CDTF">2021-10-04T18:45:33Z</dcterms:modified>
</cp:coreProperties>
</file>