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1" r:id="rId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5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62BC9738-9C0A-4108-B6EE-14075E42A623}" type="datetimeFigureOut">
              <a:rPr lang="fr-FR" smtClean="0"/>
              <a:t>22/02/2022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88C7E6A-512B-41B9-986C-B619F5160249}" type="slidenum">
              <a:rPr lang="fr-FR" smtClean="0"/>
              <a:t>‹N°›</a:t>
            </a:fld>
            <a:endParaRPr lang="fr-FR"/>
          </a:p>
        </p:txBody>
      </p:sp>
    </p:spTree>
    <p:extLst>
      <p:ext uri="{BB962C8B-B14F-4D97-AF65-F5344CB8AC3E}">
        <p14:creationId xmlns:p14="http://schemas.microsoft.com/office/powerpoint/2010/main" val="62269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2BC9738-9C0A-4108-B6EE-14075E42A623}" type="datetimeFigureOut">
              <a:rPr lang="fr-FR" smtClean="0"/>
              <a:t>22/02/2022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88C7E6A-512B-41B9-986C-B619F5160249}" type="slidenum">
              <a:rPr lang="fr-FR" smtClean="0"/>
              <a:t>‹N°›</a:t>
            </a:fld>
            <a:endParaRPr lang="fr-FR"/>
          </a:p>
        </p:txBody>
      </p:sp>
    </p:spTree>
    <p:extLst>
      <p:ext uri="{BB962C8B-B14F-4D97-AF65-F5344CB8AC3E}">
        <p14:creationId xmlns:p14="http://schemas.microsoft.com/office/powerpoint/2010/main" val="3531809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2BC9738-9C0A-4108-B6EE-14075E42A623}" type="datetimeFigureOut">
              <a:rPr lang="fr-FR" smtClean="0"/>
              <a:t>22/02/2022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88C7E6A-512B-41B9-986C-B619F5160249}" type="slidenum">
              <a:rPr lang="fr-FR" smtClean="0"/>
              <a:t>‹N°›</a:t>
            </a:fld>
            <a:endParaRPr lang="fr-FR"/>
          </a:p>
        </p:txBody>
      </p:sp>
    </p:spTree>
    <p:extLst>
      <p:ext uri="{BB962C8B-B14F-4D97-AF65-F5344CB8AC3E}">
        <p14:creationId xmlns:p14="http://schemas.microsoft.com/office/powerpoint/2010/main" val="57396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2BC9738-9C0A-4108-B6EE-14075E42A623}" type="datetimeFigureOut">
              <a:rPr lang="fr-FR" smtClean="0"/>
              <a:t>22/02/2022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88C7E6A-512B-41B9-986C-B619F5160249}" type="slidenum">
              <a:rPr lang="fr-FR" smtClean="0"/>
              <a:t>‹N°›</a:t>
            </a:fld>
            <a:endParaRPr lang="fr-FR"/>
          </a:p>
        </p:txBody>
      </p:sp>
    </p:spTree>
    <p:extLst>
      <p:ext uri="{BB962C8B-B14F-4D97-AF65-F5344CB8AC3E}">
        <p14:creationId xmlns:p14="http://schemas.microsoft.com/office/powerpoint/2010/main" val="749072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62BC9738-9C0A-4108-B6EE-14075E42A623}" type="datetimeFigureOut">
              <a:rPr lang="fr-FR" smtClean="0"/>
              <a:t>22/02/2022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88C7E6A-512B-41B9-986C-B619F5160249}" type="slidenum">
              <a:rPr lang="fr-FR" smtClean="0"/>
              <a:t>‹N°›</a:t>
            </a:fld>
            <a:endParaRPr lang="fr-FR"/>
          </a:p>
        </p:txBody>
      </p:sp>
    </p:spTree>
    <p:extLst>
      <p:ext uri="{BB962C8B-B14F-4D97-AF65-F5344CB8AC3E}">
        <p14:creationId xmlns:p14="http://schemas.microsoft.com/office/powerpoint/2010/main" val="2585620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62BC9738-9C0A-4108-B6EE-14075E42A623}" type="datetimeFigureOut">
              <a:rPr lang="fr-FR" smtClean="0"/>
              <a:t>22/02/2022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88C7E6A-512B-41B9-986C-B619F5160249}" type="slidenum">
              <a:rPr lang="fr-FR" smtClean="0"/>
              <a:t>‹N°›</a:t>
            </a:fld>
            <a:endParaRPr lang="fr-FR"/>
          </a:p>
        </p:txBody>
      </p:sp>
    </p:spTree>
    <p:extLst>
      <p:ext uri="{BB962C8B-B14F-4D97-AF65-F5344CB8AC3E}">
        <p14:creationId xmlns:p14="http://schemas.microsoft.com/office/powerpoint/2010/main" val="2456355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62BC9738-9C0A-4108-B6EE-14075E42A623}" type="datetimeFigureOut">
              <a:rPr lang="fr-FR" smtClean="0"/>
              <a:t>22/02/2022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88C7E6A-512B-41B9-986C-B619F5160249}" type="slidenum">
              <a:rPr lang="fr-FR" smtClean="0"/>
              <a:t>‹N°›</a:t>
            </a:fld>
            <a:endParaRPr lang="fr-FR"/>
          </a:p>
        </p:txBody>
      </p:sp>
    </p:spTree>
    <p:extLst>
      <p:ext uri="{BB962C8B-B14F-4D97-AF65-F5344CB8AC3E}">
        <p14:creationId xmlns:p14="http://schemas.microsoft.com/office/powerpoint/2010/main" val="883428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62BC9738-9C0A-4108-B6EE-14075E42A623}" type="datetimeFigureOut">
              <a:rPr lang="fr-FR" smtClean="0"/>
              <a:t>22/02/2022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688C7E6A-512B-41B9-986C-B619F5160249}" type="slidenum">
              <a:rPr lang="fr-FR" smtClean="0"/>
              <a:t>‹N°›</a:t>
            </a:fld>
            <a:endParaRPr lang="fr-FR"/>
          </a:p>
        </p:txBody>
      </p:sp>
    </p:spTree>
    <p:extLst>
      <p:ext uri="{BB962C8B-B14F-4D97-AF65-F5344CB8AC3E}">
        <p14:creationId xmlns:p14="http://schemas.microsoft.com/office/powerpoint/2010/main" val="916607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2BC9738-9C0A-4108-B6EE-14075E42A623}" type="datetimeFigureOut">
              <a:rPr lang="fr-FR" smtClean="0"/>
              <a:t>22/02/2022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88C7E6A-512B-41B9-986C-B619F5160249}" type="slidenum">
              <a:rPr lang="fr-FR" smtClean="0"/>
              <a:t>‹N°›</a:t>
            </a:fld>
            <a:endParaRPr lang="fr-FR"/>
          </a:p>
        </p:txBody>
      </p:sp>
    </p:spTree>
    <p:extLst>
      <p:ext uri="{BB962C8B-B14F-4D97-AF65-F5344CB8AC3E}">
        <p14:creationId xmlns:p14="http://schemas.microsoft.com/office/powerpoint/2010/main" val="1140621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62BC9738-9C0A-4108-B6EE-14075E42A623}" type="datetimeFigureOut">
              <a:rPr lang="fr-FR" smtClean="0"/>
              <a:t>22/02/2022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88C7E6A-512B-41B9-986C-B619F5160249}" type="slidenum">
              <a:rPr lang="fr-FR" smtClean="0"/>
              <a:t>‹N°›</a:t>
            </a:fld>
            <a:endParaRPr lang="fr-FR"/>
          </a:p>
        </p:txBody>
      </p:sp>
    </p:spTree>
    <p:extLst>
      <p:ext uri="{BB962C8B-B14F-4D97-AF65-F5344CB8AC3E}">
        <p14:creationId xmlns:p14="http://schemas.microsoft.com/office/powerpoint/2010/main" val="2511038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62BC9738-9C0A-4108-B6EE-14075E42A623}" type="datetimeFigureOut">
              <a:rPr lang="fr-FR" smtClean="0"/>
              <a:t>22/02/2022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88C7E6A-512B-41B9-986C-B619F5160249}" type="slidenum">
              <a:rPr lang="fr-FR" smtClean="0"/>
              <a:t>‹N°›</a:t>
            </a:fld>
            <a:endParaRPr lang="fr-FR"/>
          </a:p>
        </p:txBody>
      </p:sp>
    </p:spTree>
    <p:extLst>
      <p:ext uri="{BB962C8B-B14F-4D97-AF65-F5344CB8AC3E}">
        <p14:creationId xmlns:p14="http://schemas.microsoft.com/office/powerpoint/2010/main" val="4010344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BC9738-9C0A-4108-B6EE-14075E42A623}" type="datetimeFigureOut">
              <a:rPr lang="fr-FR" smtClean="0"/>
              <a:t>22/02/2022</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88C7E6A-512B-41B9-986C-B619F5160249}" type="slidenum">
              <a:rPr lang="fr-FR" smtClean="0"/>
              <a:t>‹N°›</a:t>
            </a:fld>
            <a:endParaRPr lang="fr-FR"/>
          </a:p>
        </p:txBody>
      </p:sp>
    </p:spTree>
    <p:extLst>
      <p:ext uri="{BB962C8B-B14F-4D97-AF65-F5344CB8AC3E}">
        <p14:creationId xmlns:p14="http://schemas.microsoft.com/office/powerpoint/2010/main" val="23098817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18193" y="30002"/>
            <a:ext cx="9115566" cy="369332"/>
          </a:xfrm>
          <a:prstGeom prst="rect">
            <a:avLst/>
          </a:prstGeom>
          <a:noFill/>
        </p:spPr>
        <p:txBody>
          <a:bodyPr wrap="square" rtlCol="0">
            <a:spAutoFit/>
          </a:bodyPr>
          <a:lstStyle/>
          <a:p>
            <a:r>
              <a:rPr lang="fr-FR" dirty="0" smtClean="0"/>
              <a:t>                              LES TEMOINS  –  LES PAPES                                                                            </a:t>
            </a:r>
            <a:r>
              <a:rPr lang="fr-FR" b="1" dirty="0" smtClean="0"/>
              <a:t>DIDR  1</a:t>
            </a:r>
            <a:endParaRPr lang="fr-FR" sz="1400" i="1" dirty="0"/>
          </a:p>
        </p:txBody>
      </p:sp>
      <p:sp>
        <p:nvSpPr>
          <p:cNvPr id="5" name="Rectangle 4"/>
          <p:cNvSpPr/>
          <p:nvPr/>
        </p:nvSpPr>
        <p:spPr>
          <a:xfrm>
            <a:off x="7931750" y="6553338"/>
            <a:ext cx="949299" cy="215444"/>
          </a:xfrm>
          <a:prstGeom prst="rect">
            <a:avLst/>
          </a:prstGeom>
        </p:spPr>
        <p:txBody>
          <a:bodyPr wrap="none">
            <a:spAutoFit/>
          </a:bodyPr>
          <a:lstStyle/>
          <a:p>
            <a:r>
              <a:rPr lang="fr-FR" sz="800" i="1" u="sng" dirty="0"/>
              <a:t>Sources </a:t>
            </a:r>
            <a:r>
              <a:rPr lang="fr-FR" sz="800" i="1" dirty="0"/>
              <a:t>: Pinterest</a:t>
            </a: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9872" t="40377" r="44795" b="33799"/>
          <a:stretch/>
        </p:blipFill>
        <p:spPr bwMode="auto">
          <a:xfrm>
            <a:off x="4971646" y="2060848"/>
            <a:ext cx="3456384" cy="19809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357457" y="718010"/>
            <a:ext cx="3952859" cy="375487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lvl="0"/>
            <a:r>
              <a:rPr lang="fr-FR" sz="1400" b="1" u="sng" dirty="0">
                <a:solidFill>
                  <a:prstClr val="black"/>
                </a:solidFill>
              </a:rPr>
              <a:t>Le Pape :</a:t>
            </a:r>
            <a:endParaRPr lang="fr-FR" sz="1400" dirty="0">
              <a:solidFill>
                <a:prstClr val="black"/>
              </a:solidFill>
            </a:endParaRPr>
          </a:p>
          <a:p>
            <a:pPr lvl="0"/>
            <a:r>
              <a:rPr lang="fr-FR" sz="1400" dirty="0">
                <a:solidFill>
                  <a:prstClr val="black"/>
                </a:solidFill>
              </a:rPr>
              <a:t>Le terme « pape » vient du grec </a:t>
            </a:r>
            <a:r>
              <a:rPr lang="fr-FR" sz="1400" dirty="0" err="1">
                <a:solidFill>
                  <a:prstClr val="black"/>
                </a:solidFill>
              </a:rPr>
              <a:t>pappas</a:t>
            </a:r>
            <a:r>
              <a:rPr lang="fr-FR" sz="1400" dirty="0">
                <a:solidFill>
                  <a:prstClr val="black"/>
                </a:solidFill>
              </a:rPr>
              <a:t> (appellation respectueuse que l'enfant donnait à son père).</a:t>
            </a:r>
          </a:p>
          <a:p>
            <a:pPr lvl="0"/>
            <a:r>
              <a:rPr lang="fr-FR" sz="1400" dirty="0">
                <a:solidFill>
                  <a:prstClr val="black"/>
                </a:solidFill>
              </a:rPr>
              <a:t>Le pape est le chef de l'Église catholique. Son autorité s'exerce depuis l'État du Vatican, un des plus petits au monde, situé à l'intérieur de la ville de Rome, en Italie. Le titre de pape </a:t>
            </a:r>
            <a:r>
              <a:rPr lang="fr-FR" sz="1400" dirty="0" smtClean="0">
                <a:solidFill>
                  <a:prstClr val="black"/>
                </a:solidFill>
              </a:rPr>
              <a:t>n'apparaît </a:t>
            </a:r>
            <a:r>
              <a:rPr lang="fr-FR" sz="1400" dirty="0">
                <a:solidFill>
                  <a:prstClr val="black"/>
                </a:solidFill>
              </a:rPr>
              <a:t>qu'en 306.</a:t>
            </a:r>
          </a:p>
          <a:p>
            <a:pPr lvl="0"/>
            <a:r>
              <a:rPr lang="fr-FR" sz="1400" dirty="0">
                <a:solidFill>
                  <a:prstClr val="black"/>
                </a:solidFill>
              </a:rPr>
              <a:t>Le pape est élu à vie par les cardinaux. Une fois élu, il se choisit un nom de règne. Le premier pape est considéré comme étant Pierre, un compagnon (apôtre) de Jésus, et de nos jours, le pape est son successeur comme évêque de Rome, vicaire du Christ et chef de l’Église catholique.</a:t>
            </a:r>
          </a:p>
          <a:p>
            <a:pPr lvl="0"/>
            <a:r>
              <a:rPr lang="fr-FR" sz="1400" dirty="0">
                <a:solidFill>
                  <a:prstClr val="black"/>
                </a:solidFill>
              </a:rPr>
              <a:t>Le pape actuel est Jorge Mario </a:t>
            </a:r>
            <a:r>
              <a:rPr lang="fr-FR" sz="1400" dirty="0" err="1">
                <a:solidFill>
                  <a:prstClr val="black"/>
                </a:solidFill>
              </a:rPr>
              <a:t>Bergoglio</a:t>
            </a:r>
            <a:r>
              <a:rPr lang="fr-FR" sz="1400" dirty="0">
                <a:solidFill>
                  <a:prstClr val="black"/>
                </a:solidFill>
              </a:rPr>
              <a:t> qui a pris le nom de François, il a été élu le 13 mars 2013, il succède à Benoît XVI qui a démissionné.</a:t>
            </a:r>
          </a:p>
        </p:txBody>
      </p:sp>
      <p:sp>
        <p:nvSpPr>
          <p:cNvPr id="8" name="Rectangle 7"/>
          <p:cNvSpPr/>
          <p:nvPr/>
        </p:nvSpPr>
        <p:spPr>
          <a:xfrm>
            <a:off x="4863700" y="718010"/>
            <a:ext cx="4012268" cy="52322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fr-FR" sz="1400" b="1" dirty="0" smtClean="0">
                <a:solidFill>
                  <a:schemeClr val="tx2">
                    <a:lumMod val="75000"/>
                  </a:schemeClr>
                </a:solidFill>
              </a:rPr>
              <a:t>Un jour une question : A QUOI SERT LE PAPE https</a:t>
            </a:r>
            <a:r>
              <a:rPr lang="fr-FR" sz="1400" b="1" dirty="0">
                <a:solidFill>
                  <a:schemeClr val="tx2">
                    <a:lumMod val="75000"/>
                  </a:schemeClr>
                </a:solidFill>
              </a:rPr>
              <a:t>://www.youtube.com/watch?v=0mf4PRLAtZM</a:t>
            </a:r>
          </a:p>
        </p:txBody>
      </p:sp>
      <p:sp>
        <p:nvSpPr>
          <p:cNvPr id="18" name="ZoneTexte 17"/>
          <p:cNvSpPr txBox="1"/>
          <p:nvPr/>
        </p:nvSpPr>
        <p:spPr>
          <a:xfrm>
            <a:off x="332380" y="4736763"/>
            <a:ext cx="7955801" cy="181588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fr-FR" sz="1400" dirty="0" smtClean="0"/>
              <a:t>Le Premier Pape fût </a:t>
            </a:r>
            <a:r>
              <a:rPr lang="fr-FR" sz="1400" b="1" dirty="0" smtClean="0"/>
              <a:t>Saint Pierre</a:t>
            </a:r>
            <a:r>
              <a:rPr lang="fr-FR" sz="1400" dirty="0" smtClean="0"/>
              <a:t>. </a:t>
            </a:r>
            <a:r>
              <a:rPr lang="fr-FR" sz="1400" b="1" dirty="0" smtClean="0">
                <a:solidFill>
                  <a:srgbClr val="FF0000"/>
                </a:solidFill>
              </a:rPr>
              <a:t>81 Papes </a:t>
            </a:r>
            <a:r>
              <a:rPr lang="fr-FR" sz="1400" dirty="0" smtClean="0"/>
              <a:t>sont reconnus comme </a:t>
            </a:r>
            <a:r>
              <a:rPr lang="fr-FR" sz="1400" b="1" dirty="0" smtClean="0">
                <a:solidFill>
                  <a:srgbClr val="FF0000"/>
                </a:solidFill>
              </a:rPr>
              <a:t>des Saints</a:t>
            </a:r>
            <a:r>
              <a:rPr lang="fr-FR" sz="1400" dirty="0" smtClean="0"/>
              <a:t>. </a:t>
            </a:r>
          </a:p>
          <a:p>
            <a:r>
              <a:rPr lang="fr-FR" sz="1400" b="1" dirty="0" smtClean="0"/>
              <a:t>Saint Jean Paul II</a:t>
            </a:r>
            <a:r>
              <a:rPr lang="fr-FR" sz="1400" dirty="0" smtClean="0"/>
              <a:t>, mort en 2005, est un bel exemple.</a:t>
            </a:r>
          </a:p>
          <a:p>
            <a:r>
              <a:rPr lang="fr-FR" sz="1400" b="1" dirty="0" smtClean="0"/>
              <a:t>Jean</a:t>
            </a:r>
            <a:r>
              <a:rPr lang="fr-FR" sz="1400" dirty="0" smtClean="0"/>
              <a:t> est le nom de Pape le plus choisi avec 23 fois !</a:t>
            </a:r>
          </a:p>
          <a:p>
            <a:r>
              <a:rPr lang="fr-FR" sz="1400" b="1" dirty="0">
                <a:solidFill>
                  <a:srgbClr val="FF0000"/>
                </a:solidFill>
              </a:rPr>
              <a:t>Saint Léon IX est le nom de l’unique Pape Alsacien, élu le 12 février 1049 </a:t>
            </a:r>
            <a:r>
              <a:rPr lang="fr-FR" sz="1400" b="1" dirty="0" smtClean="0">
                <a:solidFill>
                  <a:srgbClr val="FF0000"/>
                </a:solidFill>
              </a:rPr>
              <a:t>!</a:t>
            </a:r>
            <a:endParaRPr lang="fr-FR" sz="1400" b="1" dirty="0">
              <a:solidFill>
                <a:srgbClr val="FF0000"/>
              </a:solidFill>
            </a:endParaRPr>
          </a:p>
          <a:p>
            <a:r>
              <a:rPr lang="fr-FR" sz="1400" b="1" dirty="0" smtClean="0"/>
              <a:t>Benoît et Grégoire</a:t>
            </a:r>
            <a:r>
              <a:rPr lang="fr-FR" sz="1400" dirty="0" smtClean="0"/>
              <a:t>, eux, ont été choisis 16 fois chacun. D’autres Papes ont voulu des noms très peu connus et de ce fait, n’ont été portés qu’une seule fois comme </a:t>
            </a:r>
            <a:r>
              <a:rPr lang="fr-FR" sz="1400" b="1" dirty="0" smtClean="0"/>
              <a:t>Gélase,  </a:t>
            </a:r>
            <a:r>
              <a:rPr lang="fr-FR" sz="1400" b="1" dirty="0" err="1" smtClean="0"/>
              <a:t>Landon</a:t>
            </a:r>
            <a:r>
              <a:rPr lang="fr-FR" sz="1400" b="1" dirty="0" smtClean="0"/>
              <a:t> ou Formose </a:t>
            </a:r>
            <a:r>
              <a:rPr lang="fr-FR" sz="1400" dirty="0" smtClean="0"/>
              <a:t>!</a:t>
            </a:r>
          </a:p>
          <a:p>
            <a:r>
              <a:rPr lang="fr-FR" sz="1400" b="1" dirty="0" smtClean="0"/>
              <a:t>Pie IX </a:t>
            </a:r>
            <a:r>
              <a:rPr lang="fr-FR" sz="1400" dirty="0" smtClean="0"/>
              <a:t>est le Pape qui a régné le plus longtemps, 31 ans, sur la période de 1846 à 1878.</a:t>
            </a:r>
          </a:p>
          <a:p>
            <a:r>
              <a:rPr lang="fr-FR" sz="1400" b="1" dirty="0" smtClean="0">
                <a:solidFill>
                  <a:srgbClr val="FF0000"/>
                </a:solidFill>
              </a:rPr>
              <a:t>Le </a:t>
            </a:r>
            <a:r>
              <a:rPr lang="fr-FR" sz="1400" b="1" dirty="0">
                <a:solidFill>
                  <a:srgbClr val="FF0000"/>
                </a:solidFill>
              </a:rPr>
              <a:t>Pape François est le 266</a:t>
            </a:r>
            <a:r>
              <a:rPr lang="fr-FR" sz="1400" b="1" baseline="30000" dirty="0">
                <a:solidFill>
                  <a:srgbClr val="FF0000"/>
                </a:solidFill>
              </a:rPr>
              <a:t>e</a:t>
            </a:r>
            <a:r>
              <a:rPr lang="fr-FR" sz="1400" b="1" dirty="0">
                <a:solidFill>
                  <a:srgbClr val="FF0000"/>
                </a:solidFill>
              </a:rPr>
              <a:t>.</a:t>
            </a:r>
            <a:endParaRPr lang="fr-FR" sz="1400" dirty="0"/>
          </a:p>
        </p:txBody>
      </p:sp>
    </p:spTree>
    <p:extLst>
      <p:ext uri="{BB962C8B-B14F-4D97-AF65-F5344CB8AC3E}">
        <p14:creationId xmlns:p14="http://schemas.microsoft.com/office/powerpoint/2010/main" val="17242815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102386" y="455241"/>
            <a:ext cx="6192688" cy="58477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fr-FR" dirty="0" smtClean="0"/>
              <a:t> </a:t>
            </a:r>
            <a:r>
              <a:rPr lang="fr-FR" sz="1400" b="1" dirty="0" smtClean="0"/>
              <a:t>Les catholique dans le monde  </a:t>
            </a:r>
          </a:p>
          <a:p>
            <a:pPr algn="just"/>
            <a:r>
              <a:rPr lang="fr-FR" sz="1400" i="1" dirty="0" smtClean="0"/>
              <a:t>(</a:t>
            </a:r>
            <a:r>
              <a:rPr lang="fr-FR" sz="1400" i="1" dirty="0"/>
              <a:t>L</a:t>
            </a:r>
            <a:r>
              <a:rPr lang="fr-FR" sz="1400" i="1" dirty="0" smtClean="0"/>
              <a:t>es catholiques se situent dans les parties violettes sur la carte)</a:t>
            </a:r>
          </a:p>
        </p:txBody>
      </p:sp>
      <p:sp>
        <p:nvSpPr>
          <p:cNvPr id="4" name="ZoneTexte 3"/>
          <p:cNvSpPr txBox="1"/>
          <p:nvPr/>
        </p:nvSpPr>
        <p:spPr>
          <a:xfrm>
            <a:off x="-11614" y="85909"/>
            <a:ext cx="9115566" cy="369332"/>
          </a:xfrm>
          <a:prstGeom prst="rect">
            <a:avLst/>
          </a:prstGeom>
          <a:noFill/>
        </p:spPr>
        <p:txBody>
          <a:bodyPr wrap="square" rtlCol="0">
            <a:spAutoFit/>
          </a:bodyPr>
          <a:lstStyle/>
          <a:p>
            <a:r>
              <a:rPr lang="fr-FR" dirty="0" smtClean="0"/>
              <a:t>                              LES TEMOINS  –  LES PAPES                                                                            </a:t>
            </a:r>
            <a:r>
              <a:rPr lang="fr-FR" b="1" dirty="0" smtClean="0"/>
              <a:t>DIDR  2</a:t>
            </a:r>
            <a:endParaRPr lang="fr-FR" sz="1400" i="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521351"/>
            <a:ext cx="8308534" cy="50996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ZoneTexte 1"/>
          <p:cNvSpPr txBox="1"/>
          <p:nvPr/>
        </p:nvSpPr>
        <p:spPr>
          <a:xfrm>
            <a:off x="683568" y="6606916"/>
            <a:ext cx="8712968" cy="261610"/>
          </a:xfrm>
          <a:prstGeom prst="rect">
            <a:avLst/>
          </a:prstGeom>
          <a:noFill/>
        </p:spPr>
        <p:txBody>
          <a:bodyPr wrap="square" rtlCol="0">
            <a:spAutoFit/>
          </a:bodyPr>
          <a:lstStyle/>
          <a:p>
            <a:r>
              <a:rPr lang="fr-FR" sz="1100" b="1" dirty="0" smtClean="0"/>
              <a:t>Hors- Série. Les docs de MON QUOTIDIEN Les religions. PlayBac Press. Novembre 20211 / N°24H. Pages 36 et 37.</a:t>
            </a:r>
            <a:endParaRPr lang="fr-FR" sz="1100" dirty="0"/>
          </a:p>
        </p:txBody>
      </p:sp>
      <p:sp>
        <p:nvSpPr>
          <p:cNvPr id="5" name="ZoneTexte 4"/>
          <p:cNvSpPr txBox="1"/>
          <p:nvPr/>
        </p:nvSpPr>
        <p:spPr>
          <a:xfrm>
            <a:off x="107504" y="1152019"/>
            <a:ext cx="8308534" cy="369332"/>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fr-FR" b="1" dirty="0" smtClean="0"/>
              <a:t>LES RELIGIONS DANS LE MONDE AUJOURD’HUI</a:t>
            </a:r>
            <a:endParaRPr lang="fr-FR" b="1" dirty="0"/>
          </a:p>
        </p:txBody>
      </p:sp>
    </p:spTree>
    <p:extLst>
      <p:ext uri="{BB962C8B-B14F-4D97-AF65-F5344CB8AC3E}">
        <p14:creationId xmlns:p14="http://schemas.microsoft.com/office/powerpoint/2010/main" val="352035135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TotalTime>
  <Words>212</Words>
  <Application>Microsoft Office PowerPoint</Application>
  <PresentationFormat>Affichage à l'écran (4:3)</PresentationFormat>
  <Paragraphs>20</Paragraphs>
  <Slides>2</Slides>
  <Notes>0</Notes>
  <HiddenSlides>0</HiddenSlides>
  <MMClips>0</MMClips>
  <ScaleCrop>false</ScaleCrop>
  <HeadingPairs>
    <vt:vector size="4" baseType="variant">
      <vt:variant>
        <vt:lpstr>Thème</vt:lpstr>
      </vt:variant>
      <vt:variant>
        <vt:i4>1</vt:i4>
      </vt:variant>
      <vt:variant>
        <vt:lpstr>Titres des diapositives</vt:lpstr>
      </vt:variant>
      <vt:variant>
        <vt:i4>2</vt:i4>
      </vt:variant>
    </vt:vector>
  </HeadingPairs>
  <TitlesOfParts>
    <vt:vector size="3" baseType="lpstr">
      <vt:lpstr>Thème Office</vt:lpstr>
      <vt:lpstr>Présentation PowerPoint</vt:lpstr>
      <vt:lpstr>Présentation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Annick Littel</dc:creator>
  <cp:lastModifiedBy>Annick Littel</cp:lastModifiedBy>
  <cp:revision>12</cp:revision>
  <dcterms:created xsi:type="dcterms:W3CDTF">2022-02-17T13:14:25Z</dcterms:created>
  <dcterms:modified xsi:type="dcterms:W3CDTF">2022-02-22T09:53:50Z</dcterms:modified>
</cp:coreProperties>
</file>