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4" d="100"/>
          <a:sy n="124" d="100"/>
        </p:scale>
        <p:origin x="22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409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90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824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026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4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78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27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827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25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767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061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220BC-F766-4CA0-9247-1ECCD669A403}" type="datetimeFigureOut">
              <a:rPr lang="fr-FR" smtClean="0"/>
              <a:t>22/02/2022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F358E-562C-4327-8A8B-737905757C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53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188640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T</a:t>
            </a:r>
            <a:r>
              <a:rPr lang="fr-FR" dirty="0" smtClean="0">
                <a:latin typeface="Calibri"/>
                <a:cs typeface="Calibri"/>
              </a:rPr>
              <a:t>É</a:t>
            </a:r>
            <a:r>
              <a:rPr lang="fr-FR" dirty="0" smtClean="0"/>
              <a:t>MOINS  </a:t>
            </a:r>
            <a:r>
              <a:rPr lang="fr-FR" smtClean="0"/>
              <a:t>-  SAINTE BERNADETTE SOUBIROUS                                                     </a:t>
            </a:r>
            <a:r>
              <a:rPr lang="fr-FR" b="1"/>
              <a:t>DES</a:t>
            </a:r>
            <a:r>
              <a:rPr lang="fr-FR"/>
              <a:t> </a:t>
            </a:r>
            <a:r>
              <a:rPr lang="fr-FR" smtClean="0"/>
              <a:t> - </a:t>
            </a:r>
            <a:r>
              <a:rPr lang="fr-FR" dirty="0" smtClean="0"/>
              <a:t>Cycle  2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03" t="18077" r="24640" b="7692"/>
          <a:stretch/>
        </p:blipFill>
        <p:spPr bwMode="auto">
          <a:xfrm>
            <a:off x="-31721" y="581386"/>
            <a:ext cx="4520463" cy="6276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67" t="19086" r="25024" b="7260"/>
          <a:stretch/>
        </p:blipFill>
        <p:spPr bwMode="auto">
          <a:xfrm>
            <a:off x="4355975" y="594564"/>
            <a:ext cx="4448183" cy="626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llipse 4"/>
          <p:cNvSpPr/>
          <p:nvPr/>
        </p:nvSpPr>
        <p:spPr>
          <a:xfrm>
            <a:off x="2117255" y="6453336"/>
            <a:ext cx="222509" cy="18973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30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35" t="18269" r="25397" b="7693"/>
          <a:stretch/>
        </p:blipFill>
        <p:spPr bwMode="auto">
          <a:xfrm>
            <a:off x="-1" y="0"/>
            <a:ext cx="475606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Vie &amp;amp; coloriages de sainte Bernadette - Le Blog de Jack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929" y="16053"/>
            <a:ext cx="3124635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56066" y="6541397"/>
            <a:ext cx="4860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u="sng" dirty="0" smtClean="0"/>
              <a:t>SOURCE : </a:t>
            </a:r>
            <a:r>
              <a:rPr lang="fr-FR" sz="800" u="sng" dirty="0" smtClean="0"/>
              <a:t>Pinterest</a:t>
            </a:r>
            <a:endParaRPr lang="fr-FR" sz="800" u="sng" dirty="0" smtClean="0"/>
          </a:p>
          <a:p>
            <a:r>
              <a:rPr lang="fr-FR" sz="800" dirty="0" smtClean="0"/>
              <a:t>http://laviedesparoisses.over-blog.com/article-vie-de-sainte-bernadette-a-colorier-98262585.html</a:t>
            </a:r>
            <a:endParaRPr lang="fr-FR" sz="800" dirty="0"/>
          </a:p>
        </p:txBody>
      </p:sp>
      <p:sp>
        <p:nvSpPr>
          <p:cNvPr id="2" name="ZoneTexte 1"/>
          <p:cNvSpPr txBox="1"/>
          <p:nvPr/>
        </p:nvSpPr>
        <p:spPr>
          <a:xfrm>
            <a:off x="2699792" y="6547882"/>
            <a:ext cx="1584176" cy="1627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471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9" t="23269" r="40426" b="11923"/>
          <a:stretch/>
        </p:blipFill>
        <p:spPr bwMode="auto">
          <a:xfrm>
            <a:off x="179512" y="260646"/>
            <a:ext cx="8784976" cy="6435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539552" y="548680"/>
            <a:ext cx="165618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627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16</Words>
  <Application>Microsoft Office PowerPoint</Application>
  <PresentationFormat>Affichage à l'écran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Annick Littel</dc:creator>
  <cp:lastModifiedBy>Annick Littel</cp:lastModifiedBy>
  <cp:revision>9</cp:revision>
  <dcterms:created xsi:type="dcterms:W3CDTF">2022-02-17T13:32:23Z</dcterms:created>
  <dcterms:modified xsi:type="dcterms:W3CDTF">2022-02-22T09:46:05Z</dcterms:modified>
</cp:coreProperties>
</file>