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70700" cy="100060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56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26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69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525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714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427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63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906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156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29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094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2EC07-1D92-41E4-96EE-65ED2D8A0D32}" type="datetimeFigureOut">
              <a:rPr lang="fr-FR" smtClean="0"/>
              <a:t>08/04/2022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90622-AB06-437C-9BE2-8D6FA29628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57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2" t="10714" r="20240" b="6250"/>
          <a:stretch/>
        </p:blipFill>
        <p:spPr bwMode="auto">
          <a:xfrm>
            <a:off x="179512" y="188640"/>
            <a:ext cx="4279574" cy="429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2" t="10714" r="20240" b="6250"/>
          <a:stretch/>
        </p:blipFill>
        <p:spPr bwMode="auto">
          <a:xfrm>
            <a:off x="4611486" y="212513"/>
            <a:ext cx="4279574" cy="4293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50" t="52935" r="35305" b="16762"/>
          <a:stretch/>
        </p:blipFill>
        <p:spPr bwMode="auto">
          <a:xfrm>
            <a:off x="827584" y="4564863"/>
            <a:ext cx="2660072" cy="2216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50" t="52935" r="35305" b="16762"/>
          <a:stretch/>
        </p:blipFill>
        <p:spPr bwMode="auto">
          <a:xfrm>
            <a:off x="5220072" y="4548661"/>
            <a:ext cx="2660072" cy="2216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5260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Annick Littel</dc:creator>
  <cp:lastModifiedBy>Annick Littel</cp:lastModifiedBy>
  <cp:revision>1</cp:revision>
  <cp:lastPrinted>2022-04-08T11:55:24Z</cp:lastPrinted>
  <dcterms:created xsi:type="dcterms:W3CDTF">2022-04-08T11:51:32Z</dcterms:created>
  <dcterms:modified xsi:type="dcterms:W3CDTF">2022-04-08T11:55:56Z</dcterms:modified>
</cp:coreProperties>
</file>