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34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11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731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08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51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41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44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1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57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70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315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83555-3CC8-4525-A619-6A3B75907818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FF9EB-8500-44E3-A998-54786CAB2C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57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5" t="10322" r="21037" b="5776"/>
          <a:stretch/>
        </p:blipFill>
        <p:spPr bwMode="auto">
          <a:xfrm>
            <a:off x="287773" y="188640"/>
            <a:ext cx="4228712" cy="438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5" t="10322" r="21037" b="5776"/>
          <a:stretch/>
        </p:blipFill>
        <p:spPr bwMode="auto">
          <a:xfrm>
            <a:off x="4788024" y="188640"/>
            <a:ext cx="4228712" cy="438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3" t="62973" r="37328" b="15435"/>
          <a:stretch/>
        </p:blipFill>
        <p:spPr bwMode="auto">
          <a:xfrm>
            <a:off x="827584" y="4575805"/>
            <a:ext cx="3030144" cy="209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3" t="62973" r="37328" b="15435"/>
          <a:stretch/>
        </p:blipFill>
        <p:spPr bwMode="auto">
          <a:xfrm>
            <a:off x="5148064" y="4575805"/>
            <a:ext cx="3030144" cy="209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6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1</cp:revision>
  <dcterms:created xsi:type="dcterms:W3CDTF">2022-04-08T12:03:56Z</dcterms:created>
  <dcterms:modified xsi:type="dcterms:W3CDTF">2022-04-08T12:05:24Z</dcterms:modified>
</cp:coreProperties>
</file>