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70700" cy="100060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958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06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36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21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34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67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760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75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31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28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108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75BC7-5731-43F6-81FE-352EEB4095BA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2ABA5-78DD-446D-AEF1-C4326D9520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03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0" t="9922" r="20017" b="6250"/>
          <a:stretch/>
        </p:blipFill>
        <p:spPr bwMode="auto">
          <a:xfrm>
            <a:off x="152756" y="260648"/>
            <a:ext cx="4274744" cy="426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0" t="9922" r="20017" b="6250"/>
          <a:stretch/>
        </p:blipFill>
        <p:spPr bwMode="auto">
          <a:xfrm>
            <a:off x="4654415" y="278647"/>
            <a:ext cx="4274744" cy="426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6" t="53504" r="33921" b="19034"/>
          <a:stretch/>
        </p:blipFill>
        <p:spPr bwMode="auto">
          <a:xfrm>
            <a:off x="165720" y="4538725"/>
            <a:ext cx="3255818" cy="200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6" t="53504" r="33921" b="19034"/>
          <a:stretch/>
        </p:blipFill>
        <p:spPr bwMode="auto">
          <a:xfrm>
            <a:off x="4932040" y="4699897"/>
            <a:ext cx="3255818" cy="200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22154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1</cp:revision>
  <cp:lastPrinted>2022-04-08T11:50:36Z</cp:lastPrinted>
  <dcterms:created xsi:type="dcterms:W3CDTF">2022-04-08T11:48:53Z</dcterms:created>
  <dcterms:modified xsi:type="dcterms:W3CDTF">2022-04-08T11:51:20Z</dcterms:modified>
</cp:coreProperties>
</file>