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18D11-EEDD-43EC-B15C-7D05B0A62507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951D8-39ED-42B0-A1B3-63D21A9A2D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294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18D11-EEDD-43EC-B15C-7D05B0A62507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951D8-39ED-42B0-A1B3-63D21A9A2D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9055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18D11-EEDD-43EC-B15C-7D05B0A62507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951D8-39ED-42B0-A1B3-63D21A9A2D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7834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18D11-EEDD-43EC-B15C-7D05B0A62507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951D8-39ED-42B0-A1B3-63D21A9A2D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0536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18D11-EEDD-43EC-B15C-7D05B0A62507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951D8-39ED-42B0-A1B3-63D21A9A2D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0456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18D11-EEDD-43EC-B15C-7D05B0A62507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951D8-39ED-42B0-A1B3-63D21A9A2D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7320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18D11-EEDD-43EC-B15C-7D05B0A62507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951D8-39ED-42B0-A1B3-63D21A9A2D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0016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18D11-EEDD-43EC-B15C-7D05B0A62507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951D8-39ED-42B0-A1B3-63D21A9A2D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7324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18D11-EEDD-43EC-B15C-7D05B0A62507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951D8-39ED-42B0-A1B3-63D21A9A2D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482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18D11-EEDD-43EC-B15C-7D05B0A62507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951D8-39ED-42B0-A1B3-63D21A9A2D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898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18D11-EEDD-43EC-B15C-7D05B0A62507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951D8-39ED-42B0-A1B3-63D21A9A2D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8830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18D11-EEDD-43EC-B15C-7D05B0A62507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951D8-39ED-42B0-A1B3-63D21A9A2D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770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36" t="9127" r="20909" b="6250"/>
          <a:stretch/>
        </p:blipFill>
        <p:spPr bwMode="auto">
          <a:xfrm>
            <a:off x="179512" y="233027"/>
            <a:ext cx="4456672" cy="4716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36" t="9127" r="20909" b="6250"/>
          <a:stretch/>
        </p:blipFill>
        <p:spPr bwMode="auto">
          <a:xfrm>
            <a:off x="4760680" y="296651"/>
            <a:ext cx="4396751" cy="465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72" t="60322" r="35731" b="14868"/>
          <a:stretch/>
        </p:blipFill>
        <p:spPr bwMode="auto">
          <a:xfrm>
            <a:off x="900188" y="4949579"/>
            <a:ext cx="2770909" cy="1814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72" t="60322" r="35731" b="14868"/>
          <a:stretch/>
        </p:blipFill>
        <p:spPr bwMode="auto">
          <a:xfrm>
            <a:off x="5220072" y="4949579"/>
            <a:ext cx="2770909" cy="1814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050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Annick Littel</dc:creator>
  <cp:lastModifiedBy>Annick Littel</cp:lastModifiedBy>
  <cp:revision>1</cp:revision>
  <dcterms:created xsi:type="dcterms:W3CDTF">2022-04-08T12:09:05Z</dcterms:created>
  <dcterms:modified xsi:type="dcterms:W3CDTF">2022-04-08T12:10:29Z</dcterms:modified>
</cp:coreProperties>
</file>