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70700" cy="100060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04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48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10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11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8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864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79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009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582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871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84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1DC76-72A4-4919-B77B-420E0E0DD3CD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D5317-0EC5-45A0-B57D-1B03C8D6A8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79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3" t="9143" r="21171" b="6129"/>
          <a:stretch/>
        </p:blipFill>
        <p:spPr bwMode="auto">
          <a:xfrm>
            <a:off x="323528" y="200531"/>
            <a:ext cx="4178182" cy="454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3" t="9143" r="21171" b="6129"/>
          <a:stretch/>
        </p:blipFill>
        <p:spPr bwMode="auto">
          <a:xfrm>
            <a:off x="4771434" y="210701"/>
            <a:ext cx="4178182" cy="454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9" t="62027" r="38393" b="15246"/>
          <a:stretch/>
        </p:blipFill>
        <p:spPr bwMode="auto">
          <a:xfrm>
            <a:off x="1043608" y="4756597"/>
            <a:ext cx="2646362" cy="19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9" t="62027" r="38393" b="15246"/>
          <a:stretch/>
        </p:blipFill>
        <p:spPr bwMode="auto">
          <a:xfrm>
            <a:off x="5220072" y="4756597"/>
            <a:ext cx="2646362" cy="19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7897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Annick Littel</dc:creator>
  <cp:lastModifiedBy>Annick Littel</cp:lastModifiedBy>
  <cp:revision>1</cp:revision>
  <cp:lastPrinted>2022-04-08T12:00:05Z</cp:lastPrinted>
  <dcterms:created xsi:type="dcterms:W3CDTF">2022-04-08T11:56:00Z</dcterms:created>
  <dcterms:modified xsi:type="dcterms:W3CDTF">2022-04-08T12:00:27Z</dcterms:modified>
</cp:coreProperties>
</file>