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custShowLst>
    <p:custShow name="Diaporama personnalisé 1" id="0">
      <p:sldLst>
        <p:sld r:id="rId2"/>
      </p:sldLst>
    </p:custShow>
  </p:custShow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D68C65DE-05D2-CD4D-AAD7-85C9CE602F88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0"/>
    <p:restoredTop sz="94757"/>
  </p:normalViewPr>
  <p:slideViewPr>
    <p:cSldViewPr snapToGrid="0" snapToObjects="1">
      <p:cViewPr varScale="1">
        <p:scale>
          <a:sx n="107" d="100"/>
          <a:sy n="107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BB2BE-3763-1F47-88C6-D5C23FB50A75}" type="datetimeFigureOut">
              <a:rPr lang="fr-FR" smtClean="0"/>
              <a:t>30/09/2019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2D291-49BB-6F4F-8E55-55AB0FB48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61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D2D291-49BB-6F4F-8E55-55AB0FB48E5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313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374710-6456-F349-9E77-9FB20C564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715504-2224-5140-A696-C954B3A74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FE3B31-FFB1-AA41-AE61-2D85BAEEF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C480-D6B5-454D-8A99-CAB4D7F6ABED}" type="datetimeFigureOut">
              <a:rPr lang="fr-FR" smtClean="0"/>
              <a:t>30/09/2019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AC0A4A-DAA5-694F-9691-77D231B25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78750A-0D34-5448-B20E-87F03C1D2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7103-0715-6345-9875-EB2691178D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24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23C348-2F70-304A-B14E-97F3EDC2E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C4BE881-0A89-044A-A2D7-606F52034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3D5080-6272-9841-890A-D289BD00B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C480-D6B5-454D-8A99-CAB4D7F6ABED}" type="datetimeFigureOut">
              <a:rPr lang="fr-FR" smtClean="0"/>
              <a:t>30/09/2019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93162C-F76D-9B4C-AD4B-08BE4B4D8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FD6102-EA6A-D64A-9705-DD9A41F8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7103-0715-6345-9875-EB2691178D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476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D06F9D6-A878-A849-9E53-19139C05D5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2F3975-3AA1-8F49-A8C9-1973750DA4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1CE2DA-F570-4943-81E9-944D2AD1B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C480-D6B5-454D-8A99-CAB4D7F6ABED}" type="datetimeFigureOut">
              <a:rPr lang="fr-FR" smtClean="0"/>
              <a:t>30/09/2019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37782B-3F57-6548-B2EB-7AC46DB39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04D169-9770-1846-8905-299945FAD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7103-0715-6345-9875-EB2691178D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835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E5D41F-CE3C-9043-94AE-CC9E7D033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C30EBF-8A3C-5E4E-8C0A-2C953DF98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233DAF-9F10-FD48-B1E9-AEA45A83C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C480-D6B5-454D-8A99-CAB4D7F6ABED}" type="datetimeFigureOut">
              <a:rPr lang="fr-FR" smtClean="0"/>
              <a:t>30/09/2019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280706-9383-CE49-9301-047BEC974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49F0C8-C713-F445-945B-664405A38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7103-0715-6345-9875-EB2691178D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82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FCA13A-5CF1-A44E-847D-D98ACE8C5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49BDCCE-40B9-C847-B5AF-745962031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699022-2559-BD46-B0B6-BDBC87557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C480-D6B5-454D-8A99-CAB4D7F6ABED}" type="datetimeFigureOut">
              <a:rPr lang="fr-FR" smtClean="0"/>
              <a:t>30/09/2019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11A1A1-5E29-F445-9866-D24395380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E85316-32A9-174F-815C-9564B8C72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7103-0715-6345-9875-EB2691178D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95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2D4C94-1397-8B47-B688-91CD574BF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78C1BF-A2DE-2249-A523-25F484D48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06A99-7911-4542-900C-0E50F728D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BD48F97-EF71-0544-9437-B827FB92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C480-D6B5-454D-8A99-CAB4D7F6ABED}" type="datetimeFigureOut">
              <a:rPr lang="fr-FR" smtClean="0"/>
              <a:t>30/09/2019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238406-F662-2D49-900A-C92053C21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5573B6-21AB-7E42-A17A-0A4CBA441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7103-0715-6345-9875-EB2691178D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64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39B42B-2696-D944-A683-4F3EBE855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198CC1-E56D-0441-92DE-6FDCF7F6E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5775965-AF68-7E45-B574-77CE55458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65F4045-6624-934B-8A13-68F2C795BB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1253DCB-C2E1-F24D-9EA2-34FF59D144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5712DBC-713F-6E45-95D0-1092CC3B4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C480-D6B5-454D-8A99-CAB4D7F6ABED}" type="datetimeFigureOut">
              <a:rPr lang="fr-FR" smtClean="0"/>
              <a:t>30/09/2019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EBBE99E-644D-E246-9C05-BCE949DE9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2229582-9201-2247-9295-1F766745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7103-0715-6345-9875-EB2691178D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99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34401C-5282-0844-90F3-AC646A8FD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416DE0C-046F-814F-8D87-2B5725B29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C480-D6B5-454D-8A99-CAB4D7F6ABED}" type="datetimeFigureOut">
              <a:rPr lang="fr-FR" smtClean="0"/>
              <a:t>30/09/2019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A64DBCC-3217-BF45-A494-F812C80F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B34F88-C6A1-B441-9167-3B041A648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7103-0715-6345-9875-EB2691178D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92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8B57E90-EA6A-D24D-A213-142DD5BE0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C480-D6B5-454D-8A99-CAB4D7F6ABED}" type="datetimeFigureOut">
              <a:rPr lang="fr-FR" smtClean="0"/>
              <a:t>30/09/2019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FEEDE54-9E83-3F4E-BDF6-69C43772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A9E7159-3C16-454B-A30A-5E07305F6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7103-0715-6345-9875-EB2691178D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302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E27DE-059F-BF43-92BC-9BAD5EBA0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0B238A-440B-864E-A08C-3B3C99EF4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E02AEE-DDDD-B545-893A-813B641C0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B7B30AD-49E1-EE45-AD84-C29BEBEE8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C480-D6B5-454D-8A99-CAB4D7F6ABED}" type="datetimeFigureOut">
              <a:rPr lang="fr-FR" smtClean="0"/>
              <a:t>30/09/2019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359654-1FEB-A744-9616-54A2BB5E5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E0A86F-0603-6644-8CD5-43D5B1181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7103-0715-6345-9875-EB2691178D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38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32A247-B65C-004D-BA2D-7DFEBB4CA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2CEA29C-56B6-634F-A869-E71A76E592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BB604FD-6CA8-B14F-BD5F-44F8880D3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FD25AC-A1B0-2346-94EC-2EDE01A6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C480-D6B5-454D-8A99-CAB4D7F6ABED}" type="datetimeFigureOut">
              <a:rPr lang="fr-FR" smtClean="0"/>
              <a:t>30/09/2019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A7EF50-06AA-A542-9D38-50E5DEDC3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0077C6-9E00-8840-AD00-F48EE9DDB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37103-0715-6345-9875-EB2691178D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76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A172593-7EB2-2F4D-940C-A0405508F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FE929C-9603-3B4E-8621-4A5C00023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C1874D-70A4-4B4A-AF40-839A6AB79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DC480-D6B5-454D-8A99-CAB4D7F6ABED}" type="datetimeFigureOut">
              <a:rPr lang="fr-FR" smtClean="0"/>
              <a:t>30/09/2019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386B03-A714-C44B-A2D5-698C78DE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BDA9F6-532A-F44B-B0F1-F7D9D1227C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37103-0715-6345-9875-EB2691178D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11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 de texte 5">
            <a:extLst>
              <a:ext uri="{FF2B5EF4-FFF2-40B4-BE49-F238E27FC236}">
                <a16:creationId xmlns:a16="http://schemas.microsoft.com/office/drawing/2014/main" id="{F0A33ECE-5284-4C4D-BEC3-E3ADFD6F4F7D}"/>
              </a:ext>
            </a:extLst>
          </p:cNvPr>
          <p:cNvSpPr txBox="1"/>
          <p:nvPr/>
        </p:nvSpPr>
        <p:spPr>
          <a:xfrm>
            <a:off x="3855897" y="347912"/>
            <a:ext cx="4839970" cy="64579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noFill/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QUE DISENT LES RELIGIONS ?</a:t>
            </a:r>
            <a:endParaRPr lang="fr-FR" sz="1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10680B16-A155-624D-B112-57A068C4A097}"/>
              </a:ext>
            </a:extLst>
          </p:cNvPr>
          <p:cNvSpPr txBox="1"/>
          <p:nvPr/>
        </p:nvSpPr>
        <p:spPr>
          <a:xfrm>
            <a:off x="1971684" y="1864298"/>
            <a:ext cx="2049145" cy="850900"/>
          </a:xfrm>
          <a:prstGeom prst="rect">
            <a:avLst/>
          </a:prstGeom>
          <a:noFill/>
          <a:ln w="6350">
            <a:solidFill>
              <a:srgbClr val="FFC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BOUDDHISME</a:t>
            </a:r>
            <a:br>
              <a:rPr lang="fr-F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1000" dirty="0">
                <a:solidFill>
                  <a:srgbClr val="99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"Ne blesse pas les autres par des moyens que tu trouverais toi-même blessants."</a:t>
            </a:r>
            <a:br>
              <a:rPr lang="fr-F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fr-FR" sz="1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Udana</a:t>
            </a:r>
            <a:r>
              <a:rPr lang="fr-F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-Varga, 5:18)</a:t>
            </a:r>
            <a:endParaRPr lang="fr-FR" sz="1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1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  <a:endParaRPr lang="fr-FR" sz="1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1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6" name="Zone de texte 2">
            <a:extLst>
              <a:ext uri="{FF2B5EF4-FFF2-40B4-BE49-F238E27FC236}">
                <a16:creationId xmlns:a16="http://schemas.microsoft.com/office/drawing/2014/main" id="{CA6CC136-99A7-3A44-A797-3110785B6A79}"/>
              </a:ext>
            </a:extLst>
          </p:cNvPr>
          <p:cNvSpPr txBox="1"/>
          <p:nvPr/>
        </p:nvSpPr>
        <p:spPr>
          <a:xfrm>
            <a:off x="7815513" y="1864298"/>
            <a:ext cx="2017395" cy="882650"/>
          </a:xfrm>
          <a:prstGeom prst="rect">
            <a:avLst/>
          </a:prstGeom>
          <a:solidFill>
            <a:schemeClr val="lt1"/>
          </a:solidFill>
          <a:ln w="6350">
            <a:solidFill>
              <a:schemeClr val="accent5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00" b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Judaïsme :</a:t>
            </a:r>
            <a:br>
              <a:rPr lang="fr-FR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1000">
                <a:solidFill>
                  <a:srgbClr val="99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"Tu devrais aimer ton prochain comme toi-même..."</a:t>
            </a:r>
            <a:br>
              <a:rPr lang="fr-FR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(Ancien Testament, Lévitique 19,18)</a:t>
            </a:r>
            <a:endParaRPr lang="fr-FR" sz="120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120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71794C5C-9E58-7D4B-BBC0-5C5EA36879AA}"/>
              </a:ext>
            </a:extLst>
          </p:cNvPr>
          <p:cNvSpPr txBox="1"/>
          <p:nvPr/>
        </p:nvSpPr>
        <p:spPr>
          <a:xfrm>
            <a:off x="1821825" y="4781453"/>
            <a:ext cx="2348865" cy="992505"/>
          </a:xfrm>
          <a:prstGeom prst="rect">
            <a:avLst/>
          </a:prstGeom>
          <a:solidFill>
            <a:schemeClr val="lt1"/>
          </a:solidFill>
          <a:ln w="6350">
            <a:solidFill>
              <a:schemeClr val="accent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00" b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Christianisme :</a:t>
            </a:r>
            <a:br>
              <a:rPr lang="fr-FR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1000">
                <a:solidFill>
                  <a:srgbClr val="99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"Tout ce que vous voulez que les hommes fassent pour vous, faites-le vous-même pour eux, car c'est la loi et les prophètes."</a:t>
            </a:r>
            <a:br>
              <a:rPr lang="fr-FR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10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(Nouveau Testament, Matthieu 7.12)</a:t>
            </a:r>
            <a:endParaRPr lang="fr-FR" sz="120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120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8" name="Zone de texte 4">
            <a:extLst>
              <a:ext uri="{FF2B5EF4-FFF2-40B4-BE49-F238E27FC236}">
                <a16:creationId xmlns:a16="http://schemas.microsoft.com/office/drawing/2014/main" id="{52E3704A-2E0D-314F-BB5D-C6C5572F4B09}"/>
              </a:ext>
            </a:extLst>
          </p:cNvPr>
          <p:cNvSpPr txBox="1"/>
          <p:nvPr/>
        </p:nvSpPr>
        <p:spPr>
          <a:xfrm>
            <a:off x="7569632" y="4563071"/>
            <a:ext cx="2211790" cy="1313686"/>
          </a:xfrm>
          <a:prstGeom prst="rect">
            <a:avLst/>
          </a:prstGeom>
          <a:solidFill>
            <a:schemeClr val="lt1"/>
          </a:solidFill>
          <a:ln w="6350">
            <a:solidFill>
              <a:srgbClr val="00B05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Islam :</a:t>
            </a:r>
            <a:br>
              <a:rPr lang="fr-F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1000" dirty="0">
                <a:solidFill>
                  <a:srgbClr val="99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"Aucun d'entre vous n'est véritable croyant tant qu'il n'aimera pas pour son frère ce qu'il aime pour lui-même."</a:t>
            </a:r>
            <a:br>
              <a:rPr lang="fr-F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(Mahomet, vers 570-632, 13e des 40 Hadiths de </a:t>
            </a:r>
            <a:r>
              <a:rPr lang="fr-FR" sz="1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Nawawi</a:t>
            </a:r>
            <a:r>
              <a:rPr lang="fr-F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rapporté par al-</a:t>
            </a:r>
            <a:r>
              <a:rPr lang="fr-FR" sz="1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Bukhari</a:t>
            </a:r>
            <a:r>
              <a:rPr lang="fr-F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et </a:t>
            </a:r>
            <a:r>
              <a:rPr lang="fr-FR" sz="1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Muslim</a:t>
            </a:r>
            <a:endParaRPr lang="fr-FR" sz="1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1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  <a:endParaRPr lang="fr-FR" sz="1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FR" sz="12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 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B073DCD7-9259-E043-A4ED-E6D568DA74DC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1713743" y="2289748"/>
            <a:ext cx="2579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2CB5C288-EFBA-5341-A894-F0ED7B97028B}"/>
              </a:ext>
            </a:extLst>
          </p:cNvPr>
          <p:cNvSpPr txBox="1"/>
          <p:nvPr/>
        </p:nvSpPr>
        <p:spPr>
          <a:xfrm>
            <a:off x="942228" y="2035832"/>
            <a:ext cx="7715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Fondateur :</a:t>
            </a:r>
          </a:p>
          <a:p>
            <a:r>
              <a:rPr lang="fr-FR" sz="900" dirty="0" err="1"/>
              <a:t>Siddhârtha</a:t>
            </a:r>
            <a:r>
              <a:rPr lang="fr-FR" sz="900" dirty="0"/>
              <a:t> </a:t>
            </a:r>
            <a:r>
              <a:rPr lang="fr-FR" sz="900" dirty="0" err="1"/>
              <a:t>Gautama</a:t>
            </a:r>
            <a:endParaRPr lang="fr-FR" sz="900" dirty="0"/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82A62274-215C-7146-9D0F-567F36740E52}"/>
              </a:ext>
            </a:extLst>
          </p:cNvPr>
          <p:cNvCxnSpPr>
            <a:cxnSpLocks/>
          </p:cNvCxnSpPr>
          <p:nvPr/>
        </p:nvCxnSpPr>
        <p:spPr>
          <a:xfrm flipV="1">
            <a:off x="2294280" y="1635020"/>
            <a:ext cx="0" cy="223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8CE3BFA6-2D52-C34F-BD93-51623ED1421B}"/>
              </a:ext>
            </a:extLst>
          </p:cNvPr>
          <p:cNvSpPr txBox="1"/>
          <p:nvPr/>
        </p:nvSpPr>
        <p:spPr>
          <a:xfrm>
            <a:off x="2055302" y="1318271"/>
            <a:ext cx="835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Dieu :</a:t>
            </a:r>
          </a:p>
          <a:p>
            <a:r>
              <a:rPr lang="fr-FR" sz="900" dirty="0"/>
              <a:t>aucun</a:t>
            </a: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65E021F6-2437-D043-94FB-7CA0B2D63FAC}"/>
              </a:ext>
            </a:extLst>
          </p:cNvPr>
          <p:cNvCxnSpPr>
            <a:cxnSpLocks/>
          </p:cNvCxnSpPr>
          <p:nvPr/>
        </p:nvCxnSpPr>
        <p:spPr>
          <a:xfrm flipV="1">
            <a:off x="3487677" y="1676889"/>
            <a:ext cx="0" cy="175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029BA7D3-E7BF-C74D-BBA4-92F891882632}"/>
              </a:ext>
            </a:extLst>
          </p:cNvPr>
          <p:cNvSpPr txBox="1"/>
          <p:nvPr/>
        </p:nvSpPr>
        <p:spPr>
          <a:xfrm>
            <a:off x="2933003" y="1244336"/>
            <a:ext cx="12801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Figure contemporaine :</a:t>
            </a:r>
          </a:p>
          <a:p>
            <a:r>
              <a:rPr lang="fr-FR" sz="900" dirty="0"/>
              <a:t>Le </a:t>
            </a:r>
            <a:r>
              <a:rPr lang="fr-FR" sz="900" dirty="0" err="1"/>
              <a:t>Dalaï</a:t>
            </a:r>
            <a:r>
              <a:rPr lang="fr-FR" sz="900" dirty="0"/>
              <a:t> Lama</a:t>
            </a: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B3362C62-7D7A-274B-AC94-03A39F26097E}"/>
              </a:ext>
            </a:extLst>
          </p:cNvPr>
          <p:cNvCxnSpPr>
            <a:cxnSpLocks/>
          </p:cNvCxnSpPr>
          <p:nvPr/>
        </p:nvCxnSpPr>
        <p:spPr>
          <a:xfrm flipV="1">
            <a:off x="4034760" y="2305623"/>
            <a:ext cx="271860" cy="3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6431C562-59B9-0546-9503-B059C2ED55DC}"/>
              </a:ext>
            </a:extLst>
          </p:cNvPr>
          <p:cNvSpPr txBox="1"/>
          <p:nvPr/>
        </p:nvSpPr>
        <p:spPr>
          <a:xfrm>
            <a:off x="4306620" y="2101303"/>
            <a:ext cx="99205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/>
              <a:t>Le Bouddhisme </a:t>
            </a:r>
            <a:r>
              <a:rPr lang="fr-FR" sz="900" dirty="0"/>
              <a:t>est la religion des bouddhiste.</a:t>
            </a:r>
          </a:p>
        </p:txBody>
      </p: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008E432D-3A1A-C249-A63E-A604B32F3DAB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2996257" y="2715198"/>
            <a:ext cx="0" cy="250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31A984E9-8E98-B440-91D4-0D39C0FFFFD4}"/>
              </a:ext>
            </a:extLst>
          </p:cNvPr>
          <p:cNvSpPr txBox="1"/>
          <p:nvPr/>
        </p:nvSpPr>
        <p:spPr>
          <a:xfrm>
            <a:off x="2169384" y="2950563"/>
            <a:ext cx="15616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Livre sacré </a:t>
            </a:r>
            <a:r>
              <a:rPr lang="fr-FR" sz="900" dirty="0"/>
              <a:t>: LE TRIPITAKA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20AE10DF-1221-7D47-A14B-3C71C2BB90AC}"/>
              </a:ext>
            </a:extLst>
          </p:cNvPr>
          <p:cNvSpPr txBox="1"/>
          <p:nvPr/>
        </p:nvSpPr>
        <p:spPr>
          <a:xfrm>
            <a:off x="6696891" y="2062558"/>
            <a:ext cx="1105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Fondateur</a:t>
            </a:r>
            <a:r>
              <a:rPr lang="fr-FR" sz="900" dirty="0"/>
              <a:t> : Moïse vers 1300 av JC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98FC00A1-23E0-FE40-B794-89012310D386}"/>
              </a:ext>
            </a:extLst>
          </p:cNvPr>
          <p:cNvSpPr txBox="1"/>
          <p:nvPr/>
        </p:nvSpPr>
        <p:spPr>
          <a:xfrm>
            <a:off x="7636477" y="1169058"/>
            <a:ext cx="8356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Dieu</a:t>
            </a:r>
            <a:r>
              <a:rPr lang="fr-FR" sz="900" dirty="0"/>
              <a:t> : un seul</a:t>
            </a:r>
          </a:p>
          <a:p>
            <a:r>
              <a:rPr lang="fr-FR" sz="900" dirty="0"/>
              <a:t>YHWH</a:t>
            </a:r>
          </a:p>
          <a:p>
            <a:r>
              <a:rPr lang="fr-FR" sz="900" dirty="0"/>
              <a:t> (Le Seigneur)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A4638C24-80D8-E740-82D2-48C664367E23}"/>
              </a:ext>
            </a:extLst>
          </p:cNvPr>
          <p:cNvSpPr txBox="1"/>
          <p:nvPr/>
        </p:nvSpPr>
        <p:spPr>
          <a:xfrm>
            <a:off x="9006978" y="1216306"/>
            <a:ext cx="114721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Figures principales </a:t>
            </a:r>
            <a:r>
              <a:rPr lang="fr-FR" sz="900" dirty="0"/>
              <a:t>:</a:t>
            </a:r>
          </a:p>
          <a:p>
            <a:r>
              <a:rPr lang="fr-FR" sz="900" dirty="0"/>
              <a:t>Abraham, Moïse, David, Salomon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C881CF7B-4471-AC4C-93C7-172DDC998471}"/>
              </a:ext>
            </a:extLst>
          </p:cNvPr>
          <p:cNvSpPr txBox="1"/>
          <p:nvPr/>
        </p:nvSpPr>
        <p:spPr>
          <a:xfrm>
            <a:off x="10154195" y="2101303"/>
            <a:ext cx="1071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Le Judaïsme </a:t>
            </a:r>
            <a:r>
              <a:rPr lang="fr-FR" sz="900" dirty="0"/>
              <a:t>est la religion des juifs.</a:t>
            </a:r>
            <a:endParaRPr lang="fr-FR" sz="900" b="1" dirty="0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C00F3628-18C4-1042-AAB4-3CF7F6D921CC}"/>
              </a:ext>
            </a:extLst>
          </p:cNvPr>
          <p:cNvSpPr txBox="1"/>
          <p:nvPr/>
        </p:nvSpPr>
        <p:spPr>
          <a:xfrm>
            <a:off x="8009238" y="2965828"/>
            <a:ext cx="177218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Livre sacré : </a:t>
            </a:r>
            <a:r>
              <a:rPr lang="fr-FR" sz="900" dirty="0"/>
              <a:t>La Bible, composée de 24 livres, en trois parties :</a:t>
            </a:r>
          </a:p>
          <a:p>
            <a:r>
              <a:rPr lang="fr-FR" sz="900" dirty="0"/>
              <a:t>Loi (Torah),</a:t>
            </a:r>
          </a:p>
          <a:p>
            <a:r>
              <a:rPr lang="fr-FR" sz="900" dirty="0"/>
              <a:t>Prophètes,</a:t>
            </a:r>
          </a:p>
          <a:p>
            <a:r>
              <a:rPr lang="fr-FR" sz="900" dirty="0"/>
              <a:t>Ecrits de sagesse</a:t>
            </a:r>
          </a:p>
        </p:txBody>
      </p: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A88CB7FA-E505-3C4B-8272-B100FD3CDEBD}"/>
              </a:ext>
            </a:extLst>
          </p:cNvPr>
          <p:cNvCxnSpPr>
            <a:cxnSpLocks/>
          </p:cNvCxnSpPr>
          <p:nvPr/>
        </p:nvCxnSpPr>
        <p:spPr>
          <a:xfrm flipV="1">
            <a:off x="8065160" y="1645418"/>
            <a:ext cx="0" cy="2027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54C75507-CDC7-2242-9881-02CFD3ABB6A2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7602583" y="2305623"/>
            <a:ext cx="2129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1DE51034-337A-C943-9FEA-E6536A512D76}"/>
              </a:ext>
            </a:extLst>
          </p:cNvPr>
          <p:cNvCxnSpPr>
            <a:cxnSpLocks/>
          </p:cNvCxnSpPr>
          <p:nvPr/>
        </p:nvCxnSpPr>
        <p:spPr>
          <a:xfrm>
            <a:off x="8630194" y="2746948"/>
            <a:ext cx="0" cy="218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D8392848-AA09-2D41-A420-93BA982775B9}"/>
              </a:ext>
            </a:extLst>
          </p:cNvPr>
          <p:cNvCxnSpPr>
            <a:cxnSpLocks/>
          </p:cNvCxnSpPr>
          <p:nvPr/>
        </p:nvCxnSpPr>
        <p:spPr>
          <a:xfrm flipV="1">
            <a:off x="9827839" y="2305623"/>
            <a:ext cx="271860" cy="3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9D340375-05E1-CF4C-9FC2-92D1DCC70B5F}"/>
              </a:ext>
            </a:extLst>
          </p:cNvPr>
          <p:cNvCxnSpPr>
            <a:cxnSpLocks/>
          </p:cNvCxnSpPr>
          <p:nvPr/>
        </p:nvCxnSpPr>
        <p:spPr>
          <a:xfrm flipV="1">
            <a:off x="9369686" y="1658893"/>
            <a:ext cx="0" cy="199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oneTexte 55">
            <a:extLst>
              <a:ext uri="{FF2B5EF4-FFF2-40B4-BE49-F238E27FC236}">
                <a16:creationId xmlns:a16="http://schemas.microsoft.com/office/drawing/2014/main" id="{ED88147E-26E6-FE40-86A3-E793787C5F5E}"/>
              </a:ext>
            </a:extLst>
          </p:cNvPr>
          <p:cNvSpPr txBox="1"/>
          <p:nvPr/>
        </p:nvSpPr>
        <p:spPr>
          <a:xfrm>
            <a:off x="779247" y="5219914"/>
            <a:ext cx="1105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Fondateur :</a:t>
            </a:r>
          </a:p>
          <a:p>
            <a:r>
              <a:rPr lang="fr-FR" sz="900" dirty="0"/>
              <a:t>Jésus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2806B570-A827-0441-8D34-2A98DCC4842D}"/>
              </a:ext>
            </a:extLst>
          </p:cNvPr>
          <p:cNvSpPr txBox="1"/>
          <p:nvPr/>
        </p:nvSpPr>
        <p:spPr>
          <a:xfrm>
            <a:off x="1858794" y="6066398"/>
            <a:ext cx="222290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/>
              <a:t>Livre sacré : </a:t>
            </a:r>
            <a:r>
              <a:rPr lang="fr-FR" sz="900" dirty="0"/>
              <a:t>La Bible, en deux parties : Ancien Testament 43 livres et le Nouveau Testament qui contient les évangiles.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C327181A-A7A6-C540-889A-5A18699BA7DD}"/>
              </a:ext>
            </a:extLst>
          </p:cNvPr>
          <p:cNvSpPr txBox="1"/>
          <p:nvPr/>
        </p:nvSpPr>
        <p:spPr>
          <a:xfrm>
            <a:off x="1519728" y="4010520"/>
            <a:ext cx="12993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Dieu</a:t>
            </a:r>
            <a:r>
              <a:rPr lang="fr-FR" sz="900" dirty="0"/>
              <a:t> : un seul Dieu en 3 personnes, la Trinité :</a:t>
            </a:r>
          </a:p>
          <a:p>
            <a:r>
              <a:rPr lang="fr-FR" sz="900" dirty="0"/>
              <a:t>Père, Fils et Esprit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787ACCBF-ABD1-CD44-B380-E4AAA46AA380}"/>
              </a:ext>
            </a:extLst>
          </p:cNvPr>
          <p:cNvSpPr txBox="1"/>
          <p:nvPr/>
        </p:nvSpPr>
        <p:spPr>
          <a:xfrm>
            <a:off x="3335849" y="4175306"/>
            <a:ext cx="1246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Figures principales </a:t>
            </a:r>
            <a:r>
              <a:rPr lang="fr-FR" sz="900" dirty="0"/>
              <a:t>:</a:t>
            </a:r>
          </a:p>
          <a:p>
            <a:r>
              <a:rPr lang="fr-FR" sz="900" dirty="0"/>
              <a:t>Les apôtres, les saints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BC112B83-8C57-FC47-ACE6-1D6EA3F59D3A}"/>
              </a:ext>
            </a:extLst>
          </p:cNvPr>
          <p:cNvSpPr txBox="1"/>
          <p:nvPr/>
        </p:nvSpPr>
        <p:spPr>
          <a:xfrm>
            <a:off x="7831145" y="6080221"/>
            <a:ext cx="1772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Livre sacré : </a:t>
            </a:r>
            <a:r>
              <a:rPr lang="fr-FR" sz="900" dirty="0"/>
              <a:t>Le Coran et les Hadiths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255F4B4A-C9DB-EC46-A70A-A94C869E7BFF}"/>
              </a:ext>
            </a:extLst>
          </p:cNvPr>
          <p:cNvSpPr txBox="1"/>
          <p:nvPr/>
        </p:nvSpPr>
        <p:spPr>
          <a:xfrm>
            <a:off x="8915852" y="4041448"/>
            <a:ext cx="1305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Figures principales </a:t>
            </a:r>
            <a:r>
              <a:rPr lang="fr-FR" sz="900" dirty="0"/>
              <a:t>:</a:t>
            </a:r>
          </a:p>
          <a:p>
            <a:r>
              <a:rPr lang="fr-FR" sz="900" dirty="0"/>
              <a:t>Abraham, Moïse, Jésus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E286666C-856E-AC4F-A2C8-20F5B6DF95EB}"/>
              </a:ext>
            </a:extLst>
          </p:cNvPr>
          <p:cNvSpPr txBox="1"/>
          <p:nvPr/>
        </p:nvSpPr>
        <p:spPr>
          <a:xfrm>
            <a:off x="6438818" y="5046873"/>
            <a:ext cx="1009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Fondateur </a:t>
            </a:r>
            <a:r>
              <a:rPr lang="fr-FR" sz="900" dirty="0"/>
              <a:t>: Mohammed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F02DD4EF-38FE-D946-A7E4-E9202F67D7F9}"/>
              </a:ext>
            </a:extLst>
          </p:cNvPr>
          <p:cNvSpPr txBox="1"/>
          <p:nvPr/>
        </p:nvSpPr>
        <p:spPr>
          <a:xfrm>
            <a:off x="7554578" y="4051016"/>
            <a:ext cx="835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Dieu</a:t>
            </a:r>
            <a:r>
              <a:rPr lang="fr-FR" sz="900" dirty="0"/>
              <a:t> : Allah, un seul Dieu 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03D79842-26DB-E94D-BED1-CF133F6F0C7B}"/>
              </a:ext>
            </a:extLst>
          </p:cNvPr>
          <p:cNvSpPr txBox="1"/>
          <p:nvPr/>
        </p:nvSpPr>
        <p:spPr>
          <a:xfrm>
            <a:off x="4476206" y="5046873"/>
            <a:ext cx="9927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/>
              <a:t>Le christianisme </a:t>
            </a:r>
            <a:r>
              <a:rPr lang="fr-FR" sz="900" dirty="0"/>
              <a:t>est la religion des chrétiens</a:t>
            </a:r>
          </a:p>
        </p:txBody>
      </p:sp>
      <p:cxnSp>
        <p:nvCxnSpPr>
          <p:cNvPr id="66" name="Connecteur droit avec flèche 65">
            <a:extLst>
              <a:ext uri="{FF2B5EF4-FFF2-40B4-BE49-F238E27FC236}">
                <a16:creationId xmlns:a16="http://schemas.microsoft.com/office/drawing/2014/main" id="{E1FF6D06-A350-9A42-A508-BB15B67263F5}"/>
              </a:ext>
            </a:extLst>
          </p:cNvPr>
          <p:cNvCxnSpPr>
            <a:cxnSpLocks/>
          </p:cNvCxnSpPr>
          <p:nvPr/>
        </p:nvCxnSpPr>
        <p:spPr>
          <a:xfrm flipV="1">
            <a:off x="3749443" y="4591397"/>
            <a:ext cx="0" cy="168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>
            <a:extLst>
              <a:ext uri="{FF2B5EF4-FFF2-40B4-BE49-F238E27FC236}">
                <a16:creationId xmlns:a16="http://schemas.microsoft.com/office/drawing/2014/main" id="{D48D72DA-D364-2D4B-BF11-3A1A465466B5}"/>
              </a:ext>
            </a:extLst>
          </p:cNvPr>
          <p:cNvCxnSpPr>
            <a:cxnSpLocks/>
          </p:cNvCxnSpPr>
          <p:nvPr/>
        </p:nvCxnSpPr>
        <p:spPr>
          <a:xfrm flipH="1" flipV="1">
            <a:off x="2055302" y="4530823"/>
            <a:ext cx="11351" cy="225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57387D63-0A23-2C42-8757-6F2EE39C7384}"/>
              </a:ext>
            </a:extLst>
          </p:cNvPr>
          <p:cNvCxnSpPr>
            <a:cxnSpLocks/>
          </p:cNvCxnSpPr>
          <p:nvPr/>
        </p:nvCxnSpPr>
        <p:spPr>
          <a:xfrm flipH="1">
            <a:off x="1620433" y="5231200"/>
            <a:ext cx="1866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>
            <a:extLst>
              <a:ext uri="{FF2B5EF4-FFF2-40B4-BE49-F238E27FC236}">
                <a16:creationId xmlns:a16="http://schemas.microsoft.com/office/drawing/2014/main" id="{F9EAD124-E5F5-DA4D-B2D4-C4D2C2671C91}"/>
              </a:ext>
            </a:extLst>
          </p:cNvPr>
          <p:cNvCxnSpPr>
            <a:cxnSpLocks/>
          </p:cNvCxnSpPr>
          <p:nvPr/>
        </p:nvCxnSpPr>
        <p:spPr>
          <a:xfrm>
            <a:off x="2937866" y="5773958"/>
            <a:ext cx="0" cy="250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26FD8142-D306-7E41-A682-342EE34AE69A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4170690" y="5277705"/>
            <a:ext cx="21555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ZoneTexte 82">
            <a:extLst>
              <a:ext uri="{FF2B5EF4-FFF2-40B4-BE49-F238E27FC236}">
                <a16:creationId xmlns:a16="http://schemas.microsoft.com/office/drawing/2014/main" id="{68572F71-6CFC-464F-83F6-CC8614785EC2}"/>
              </a:ext>
            </a:extLst>
          </p:cNvPr>
          <p:cNvSpPr txBox="1"/>
          <p:nvPr/>
        </p:nvSpPr>
        <p:spPr>
          <a:xfrm>
            <a:off x="10154195" y="5046873"/>
            <a:ext cx="1167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/>
              <a:t>L’islam </a:t>
            </a:r>
            <a:r>
              <a:rPr lang="fr-FR" sz="900" dirty="0"/>
              <a:t>est la religion des musulmans</a:t>
            </a:r>
            <a:endParaRPr lang="fr-FR" sz="900" b="1" dirty="0"/>
          </a:p>
        </p:txBody>
      </p:sp>
      <p:cxnSp>
        <p:nvCxnSpPr>
          <p:cNvPr id="84" name="Connecteur droit avec flèche 83">
            <a:extLst>
              <a:ext uri="{FF2B5EF4-FFF2-40B4-BE49-F238E27FC236}">
                <a16:creationId xmlns:a16="http://schemas.microsoft.com/office/drawing/2014/main" id="{417AEE2F-E822-7442-B1FB-D24B7DF32B82}"/>
              </a:ext>
            </a:extLst>
          </p:cNvPr>
          <p:cNvCxnSpPr>
            <a:cxnSpLocks/>
          </p:cNvCxnSpPr>
          <p:nvPr/>
        </p:nvCxnSpPr>
        <p:spPr>
          <a:xfrm flipH="1" flipV="1">
            <a:off x="7420694" y="5267427"/>
            <a:ext cx="15383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>
            <a:extLst>
              <a:ext uri="{FF2B5EF4-FFF2-40B4-BE49-F238E27FC236}">
                <a16:creationId xmlns:a16="http://schemas.microsoft.com/office/drawing/2014/main" id="{3E9BF806-A88B-5F49-AEA5-0226556CF4A0}"/>
              </a:ext>
            </a:extLst>
          </p:cNvPr>
          <p:cNvCxnSpPr>
            <a:cxnSpLocks/>
          </p:cNvCxnSpPr>
          <p:nvPr/>
        </p:nvCxnSpPr>
        <p:spPr>
          <a:xfrm>
            <a:off x="8560815" y="5899273"/>
            <a:ext cx="0" cy="152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>
            <a:extLst>
              <a:ext uri="{FF2B5EF4-FFF2-40B4-BE49-F238E27FC236}">
                <a16:creationId xmlns:a16="http://schemas.microsoft.com/office/drawing/2014/main" id="{B2E2A30C-30B3-3B40-B8E4-A26BFFCD981A}"/>
              </a:ext>
            </a:extLst>
          </p:cNvPr>
          <p:cNvCxnSpPr>
            <a:cxnSpLocks/>
          </p:cNvCxnSpPr>
          <p:nvPr/>
        </p:nvCxnSpPr>
        <p:spPr>
          <a:xfrm flipV="1">
            <a:off x="9388882" y="4400396"/>
            <a:ext cx="0" cy="156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>
            <a:extLst>
              <a:ext uri="{FF2B5EF4-FFF2-40B4-BE49-F238E27FC236}">
                <a16:creationId xmlns:a16="http://schemas.microsoft.com/office/drawing/2014/main" id="{E4B417A8-0017-1A43-8FDD-BE139A6250CB}"/>
              </a:ext>
            </a:extLst>
          </p:cNvPr>
          <p:cNvCxnSpPr>
            <a:cxnSpLocks/>
          </p:cNvCxnSpPr>
          <p:nvPr/>
        </p:nvCxnSpPr>
        <p:spPr>
          <a:xfrm flipV="1">
            <a:off x="7917188" y="4420348"/>
            <a:ext cx="0" cy="137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>
            <a:extLst>
              <a:ext uri="{FF2B5EF4-FFF2-40B4-BE49-F238E27FC236}">
                <a16:creationId xmlns:a16="http://schemas.microsoft.com/office/drawing/2014/main" id="{1FD546A2-0CDD-1449-ADC3-AA28E497487D}"/>
              </a:ext>
            </a:extLst>
          </p:cNvPr>
          <p:cNvCxnSpPr>
            <a:cxnSpLocks/>
          </p:cNvCxnSpPr>
          <p:nvPr/>
        </p:nvCxnSpPr>
        <p:spPr>
          <a:xfrm flipV="1">
            <a:off x="9794605" y="5273070"/>
            <a:ext cx="21555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ZoneTexte 92">
            <a:extLst>
              <a:ext uri="{FF2B5EF4-FFF2-40B4-BE49-F238E27FC236}">
                <a16:creationId xmlns:a16="http://schemas.microsoft.com/office/drawing/2014/main" id="{CF239F0E-557B-5D47-98B0-527D45ED4B73}"/>
              </a:ext>
            </a:extLst>
          </p:cNvPr>
          <p:cNvSpPr txBox="1"/>
          <p:nvPr/>
        </p:nvSpPr>
        <p:spPr>
          <a:xfrm>
            <a:off x="4675475" y="2746961"/>
            <a:ext cx="2557816" cy="1585049"/>
          </a:xfrm>
          <a:prstGeom prst="rect">
            <a:avLst/>
          </a:prstGeom>
          <a:noFill/>
          <a:ln>
            <a:solidFill>
              <a:srgbClr val="7030A0"/>
            </a:solidFill>
            <a:prstDash val="lgDash"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fr-FR" sz="1000" dirty="0">
                <a:ln>
                  <a:solidFill>
                    <a:srgbClr val="7030A0"/>
                  </a:solidFill>
                </a:ln>
              </a:rPr>
              <a:t>Et toi comment tu le dirais :</a:t>
            </a:r>
          </a:p>
          <a:p>
            <a:pPr algn="thaiDist"/>
            <a:r>
              <a:rPr lang="fr-FR" sz="900" dirty="0">
                <a:ln>
                  <a:solidFill>
                    <a:srgbClr val="7030A0"/>
                  </a:solidFill>
                </a:ln>
              </a:rPr>
              <a:t>_________________________________________</a:t>
            </a:r>
          </a:p>
          <a:p>
            <a:pPr algn="thaiDist"/>
            <a:endParaRPr lang="fr-FR" sz="900" dirty="0">
              <a:ln>
                <a:solidFill>
                  <a:srgbClr val="7030A0"/>
                </a:solidFill>
              </a:ln>
            </a:endParaRPr>
          </a:p>
          <a:p>
            <a:pPr algn="thaiDist"/>
            <a:r>
              <a:rPr lang="fr-FR" sz="900" dirty="0">
                <a:ln>
                  <a:solidFill>
                    <a:srgbClr val="7030A0"/>
                  </a:solidFill>
                </a:ln>
              </a:rPr>
              <a:t>_________________________________________</a:t>
            </a:r>
          </a:p>
          <a:p>
            <a:pPr algn="ctr"/>
            <a:endParaRPr lang="fr-FR" sz="1000" dirty="0">
              <a:ln>
                <a:solidFill>
                  <a:srgbClr val="7030A0"/>
                </a:solidFill>
              </a:ln>
            </a:endParaRPr>
          </a:p>
          <a:p>
            <a:pPr algn="ctr"/>
            <a:r>
              <a:rPr lang="fr-FR" sz="1000" dirty="0">
                <a:ln>
                  <a:solidFill>
                    <a:srgbClr val="7030A0"/>
                  </a:solidFill>
                </a:ln>
              </a:rPr>
              <a:t>_____________________________________</a:t>
            </a:r>
            <a:br>
              <a:rPr lang="fr-FR" sz="1000" dirty="0">
                <a:ln>
                  <a:solidFill>
                    <a:srgbClr val="7030A0"/>
                  </a:solidFill>
                </a:ln>
              </a:rPr>
            </a:br>
            <a:br>
              <a:rPr lang="fr-FR" sz="1000" dirty="0">
                <a:ln>
                  <a:solidFill>
                    <a:srgbClr val="7030A0"/>
                  </a:solidFill>
                </a:ln>
              </a:rPr>
            </a:br>
            <a:r>
              <a:rPr lang="fr-FR" sz="1000" dirty="0">
                <a:ln>
                  <a:solidFill>
                    <a:srgbClr val="7030A0"/>
                  </a:solidFill>
                </a:ln>
              </a:rPr>
              <a:t>_____________________________________</a:t>
            </a:r>
          </a:p>
          <a:p>
            <a:pPr algn="ctr"/>
            <a:endParaRPr lang="fr-FR" sz="1000" dirty="0">
              <a:ln>
                <a:solidFill>
                  <a:srgbClr val="7030A0"/>
                </a:solidFill>
              </a:ln>
            </a:endParaRPr>
          </a:p>
          <a:p>
            <a:pPr algn="ctr"/>
            <a:r>
              <a:rPr lang="fr-FR" sz="1000" dirty="0">
                <a:ln>
                  <a:solidFill>
                    <a:srgbClr val="7030A0"/>
                  </a:solidFill>
                </a:ln>
              </a:rPr>
              <a:t>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40940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3" grpId="0"/>
      <p:bldP spid="16" grpId="0"/>
      <p:bldP spid="20" grpId="0"/>
      <p:bldP spid="29" grpId="0"/>
      <p:bldP spid="33" grpId="0"/>
      <p:bldP spid="34" grpId="0"/>
      <p:bldP spid="35" grpId="0"/>
      <p:bldP spid="36" grpId="0"/>
      <p:bldP spid="38" grpId="0"/>
      <p:bldP spid="39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83" grpId="0"/>
      <p:bldP spid="9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197</Words>
  <Application>Microsoft Macintosh PowerPoint</Application>
  <PresentationFormat>Grand écran</PresentationFormat>
  <Paragraphs>53</Paragraphs>
  <Slides>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  <vt:variant>
        <vt:lpstr>Diaporamas personnalisés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Diaporama personnalisé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José et Isabelle PEREZ</dc:creator>
  <cp:lastModifiedBy>Catherine Stampfler</cp:lastModifiedBy>
  <cp:revision>7</cp:revision>
  <dcterms:created xsi:type="dcterms:W3CDTF">2018-09-30T14:25:17Z</dcterms:created>
  <dcterms:modified xsi:type="dcterms:W3CDTF">2019-09-30T09:10:25Z</dcterms:modified>
</cp:coreProperties>
</file>