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6" r:id="rId5"/>
    <p:sldId id="291" r:id="rId6"/>
    <p:sldId id="284" r:id="rId7"/>
    <p:sldId id="276" r:id="rId8"/>
    <p:sldId id="277" r:id="rId9"/>
    <p:sldId id="278" r:id="rId10"/>
    <p:sldId id="279" r:id="rId11"/>
    <p:sldId id="282" r:id="rId12"/>
    <p:sldId id="280" r:id="rId13"/>
    <p:sldId id="281" r:id="rId14"/>
    <p:sldId id="283" r:id="rId15"/>
    <p:sldId id="286" r:id="rId16"/>
    <p:sldId id="285" r:id="rId17"/>
    <p:sldId id="287" r:id="rId18"/>
    <p:sldId id="290" r:id="rId19"/>
    <p:sldId id="266" r:id="rId20"/>
    <p:sldId id="267" r:id="rId21"/>
    <p:sldId id="268" r:id="rId22"/>
    <p:sldId id="288" r:id="rId23"/>
    <p:sldId id="289" r:id="rId24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98" autoAdjust="0"/>
    <p:restoredTop sz="94676" autoAdjust="0"/>
  </p:normalViewPr>
  <p:slideViewPr>
    <p:cSldViewPr snapToGrid="0">
      <p:cViewPr varScale="1">
        <p:scale>
          <a:sx n="91" d="100"/>
          <a:sy n="91" d="100"/>
        </p:scale>
        <p:origin x="200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7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F54F5F-6454-974D-940E-C5F1628A9878}" type="doc">
      <dgm:prSet loTypeId="urn:microsoft.com/office/officeart/2005/8/layout/process1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B3F150D7-9D07-BE42-8E05-3BB821928371}">
      <dgm:prSet phldrT="[Texte]"/>
      <dgm:spPr/>
      <dgm:t>
        <a:bodyPr/>
        <a:lstStyle/>
        <a:p>
          <a:r>
            <a:rPr lang="fr-FR" dirty="0"/>
            <a:t>Je me réfère au programme d’enseignement de la religion</a:t>
          </a:r>
        </a:p>
      </dgm:t>
    </dgm:pt>
    <dgm:pt modelId="{C9D3B20C-5C94-334C-AE1D-07895485AAF1}" type="parTrans" cxnId="{B0CB6676-E1B3-4E4C-90F7-51705A84D5A2}">
      <dgm:prSet/>
      <dgm:spPr/>
      <dgm:t>
        <a:bodyPr/>
        <a:lstStyle/>
        <a:p>
          <a:endParaRPr lang="fr-FR"/>
        </a:p>
      </dgm:t>
    </dgm:pt>
    <dgm:pt modelId="{26587EDE-6613-1A45-BC81-886AB5EDCC5C}" type="sibTrans" cxnId="{B0CB6676-E1B3-4E4C-90F7-51705A84D5A2}">
      <dgm:prSet/>
      <dgm:spPr/>
      <dgm:t>
        <a:bodyPr/>
        <a:lstStyle/>
        <a:p>
          <a:endParaRPr lang="fr-FR"/>
        </a:p>
      </dgm:t>
    </dgm:pt>
    <dgm:pt modelId="{5B50A148-15BA-9D43-8786-2E47EF83C825}">
      <dgm:prSet phldrT="[Texte]"/>
      <dgm:spPr/>
      <dgm:t>
        <a:bodyPr/>
        <a:lstStyle/>
        <a:p>
          <a:r>
            <a:rPr lang="fr-FR" dirty="0"/>
            <a:t>Je mets à jour mes connaissances disciplinaires</a:t>
          </a:r>
        </a:p>
      </dgm:t>
    </dgm:pt>
    <dgm:pt modelId="{83A6955C-7799-B24C-9B1C-FD2ABE07CE0D}" type="parTrans" cxnId="{C40F951B-EA35-B143-BED0-C3708044DED5}">
      <dgm:prSet/>
      <dgm:spPr/>
      <dgm:t>
        <a:bodyPr/>
        <a:lstStyle/>
        <a:p>
          <a:endParaRPr lang="fr-FR"/>
        </a:p>
      </dgm:t>
    </dgm:pt>
    <dgm:pt modelId="{202E35D4-CC00-B441-A9B2-1169BE9FF231}" type="sibTrans" cxnId="{C40F951B-EA35-B143-BED0-C3708044DED5}">
      <dgm:prSet/>
      <dgm:spPr/>
      <dgm:t>
        <a:bodyPr/>
        <a:lstStyle/>
        <a:p>
          <a:endParaRPr lang="fr-FR"/>
        </a:p>
      </dgm:t>
    </dgm:pt>
    <dgm:pt modelId="{E2C809A4-6895-8741-B666-99AFFBF44FCB}">
      <dgm:prSet phldrT="[Texte]"/>
      <dgm:spPr/>
      <dgm:t>
        <a:bodyPr/>
        <a:lstStyle/>
        <a:p>
          <a:r>
            <a:rPr lang="fr-FR" dirty="0"/>
            <a:t>J’élabore une  programmation</a:t>
          </a:r>
        </a:p>
      </dgm:t>
    </dgm:pt>
    <dgm:pt modelId="{7F41B6E8-F82F-E641-A7CA-46E233BBB082}" type="parTrans" cxnId="{29F7BFB8-7D7B-5140-9FA0-2F5A5C2FFEB1}">
      <dgm:prSet/>
      <dgm:spPr/>
      <dgm:t>
        <a:bodyPr/>
        <a:lstStyle/>
        <a:p>
          <a:endParaRPr lang="fr-FR"/>
        </a:p>
      </dgm:t>
    </dgm:pt>
    <dgm:pt modelId="{B36C74BB-1213-3C49-8702-CD93828A7E15}" type="sibTrans" cxnId="{29F7BFB8-7D7B-5140-9FA0-2F5A5C2FFEB1}">
      <dgm:prSet/>
      <dgm:spPr/>
      <dgm:t>
        <a:bodyPr/>
        <a:lstStyle/>
        <a:p>
          <a:endParaRPr lang="fr-FR"/>
        </a:p>
      </dgm:t>
    </dgm:pt>
    <dgm:pt modelId="{165503C8-A020-2941-8966-654C7E494798}">
      <dgm:prSet/>
      <dgm:spPr/>
      <dgm:t>
        <a:bodyPr/>
        <a:lstStyle/>
        <a:p>
          <a:r>
            <a:rPr lang="fr-FR" dirty="0"/>
            <a:t>Je construis mes séances</a:t>
          </a:r>
        </a:p>
      </dgm:t>
    </dgm:pt>
    <dgm:pt modelId="{6755E8DE-6719-7C4F-8BC3-78ECE30DF5F0}" type="parTrans" cxnId="{5F75AD72-0C13-404F-BA83-21230B9DA2B4}">
      <dgm:prSet/>
      <dgm:spPr/>
      <dgm:t>
        <a:bodyPr/>
        <a:lstStyle/>
        <a:p>
          <a:endParaRPr lang="fr-FR"/>
        </a:p>
      </dgm:t>
    </dgm:pt>
    <dgm:pt modelId="{E5D7C791-6D76-FA49-A325-348E35932530}" type="sibTrans" cxnId="{5F75AD72-0C13-404F-BA83-21230B9DA2B4}">
      <dgm:prSet/>
      <dgm:spPr/>
      <dgm:t>
        <a:bodyPr/>
        <a:lstStyle/>
        <a:p>
          <a:endParaRPr lang="fr-FR"/>
        </a:p>
      </dgm:t>
    </dgm:pt>
    <dgm:pt modelId="{9F85DCFD-6465-774C-A2DA-3F62652BD38E}">
      <dgm:prSet/>
      <dgm:spPr/>
      <dgm:t>
        <a:bodyPr/>
        <a:lstStyle/>
        <a:p>
          <a:r>
            <a:rPr lang="fr-FR" dirty="0"/>
            <a:t>Je construis une évaluation</a:t>
          </a:r>
        </a:p>
      </dgm:t>
    </dgm:pt>
    <dgm:pt modelId="{A6226BBC-B765-B84D-A8C6-77BBEE1B58A1}" type="parTrans" cxnId="{5AFD11AC-0053-DC4E-B669-E3289BB18934}">
      <dgm:prSet/>
      <dgm:spPr/>
      <dgm:t>
        <a:bodyPr/>
        <a:lstStyle/>
        <a:p>
          <a:endParaRPr lang="fr-FR"/>
        </a:p>
      </dgm:t>
    </dgm:pt>
    <dgm:pt modelId="{2EECE477-09BD-F04D-B93D-91EDFB5D4434}" type="sibTrans" cxnId="{5AFD11AC-0053-DC4E-B669-E3289BB18934}">
      <dgm:prSet/>
      <dgm:spPr/>
      <dgm:t>
        <a:bodyPr/>
        <a:lstStyle/>
        <a:p>
          <a:endParaRPr lang="fr-FR"/>
        </a:p>
      </dgm:t>
    </dgm:pt>
    <dgm:pt modelId="{B8947509-42E7-2E46-B2E5-4D103B08E5D9}" type="pres">
      <dgm:prSet presAssocID="{88F54F5F-6454-974D-940E-C5F1628A9878}" presName="Name0" presStyleCnt="0">
        <dgm:presLayoutVars>
          <dgm:dir/>
          <dgm:resizeHandles val="exact"/>
        </dgm:presLayoutVars>
      </dgm:prSet>
      <dgm:spPr/>
    </dgm:pt>
    <dgm:pt modelId="{1C31092E-02A2-EA4B-A043-5A106A5F1B70}" type="pres">
      <dgm:prSet presAssocID="{B3F150D7-9D07-BE42-8E05-3BB821928371}" presName="node" presStyleLbl="node1" presStyleIdx="0" presStyleCnt="5">
        <dgm:presLayoutVars>
          <dgm:bulletEnabled val="1"/>
        </dgm:presLayoutVars>
      </dgm:prSet>
      <dgm:spPr/>
    </dgm:pt>
    <dgm:pt modelId="{5A78AC98-B8DD-B94A-81A9-19F328492156}" type="pres">
      <dgm:prSet presAssocID="{26587EDE-6613-1A45-BC81-886AB5EDCC5C}" presName="sibTrans" presStyleLbl="sibTrans2D1" presStyleIdx="0" presStyleCnt="4"/>
      <dgm:spPr/>
    </dgm:pt>
    <dgm:pt modelId="{5E1C5BA6-E1CD-F24F-856D-390D3B9B92D2}" type="pres">
      <dgm:prSet presAssocID="{26587EDE-6613-1A45-BC81-886AB5EDCC5C}" presName="connectorText" presStyleLbl="sibTrans2D1" presStyleIdx="0" presStyleCnt="4"/>
      <dgm:spPr/>
    </dgm:pt>
    <dgm:pt modelId="{F0F3A1F6-118D-D14D-BC67-42613902FAFC}" type="pres">
      <dgm:prSet presAssocID="{5B50A148-15BA-9D43-8786-2E47EF83C825}" presName="node" presStyleLbl="node1" presStyleIdx="1" presStyleCnt="5">
        <dgm:presLayoutVars>
          <dgm:bulletEnabled val="1"/>
        </dgm:presLayoutVars>
      </dgm:prSet>
      <dgm:spPr/>
    </dgm:pt>
    <dgm:pt modelId="{E4FAC35B-7E6C-EF48-AB45-C14986D28DC1}" type="pres">
      <dgm:prSet presAssocID="{202E35D4-CC00-B441-A9B2-1169BE9FF231}" presName="sibTrans" presStyleLbl="sibTrans2D1" presStyleIdx="1" presStyleCnt="4"/>
      <dgm:spPr/>
    </dgm:pt>
    <dgm:pt modelId="{74BD8693-916E-AB42-AE42-4DC892F3369E}" type="pres">
      <dgm:prSet presAssocID="{202E35D4-CC00-B441-A9B2-1169BE9FF231}" presName="connectorText" presStyleLbl="sibTrans2D1" presStyleIdx="1" presStyleCnt="4"/>
      <dgm:spPr/>
    </dgm:pt>
    <dgm:pt modelId="{A2D76D24-AA3A-8749-94AC-B0C0D656E902}" type="pres">
      <dgm:prSet presAssocID="{E2C809A4-6895-8741-B666-99AFFBF44FCB}" presName="node" presStyleLbl="node1" presStyleIdx="2" presStyleCnt="5">
        <dgm:presLayoutVars>
          <dgm:bulletEnabled val="1"/>
        </dgm:presLayoutVars>
      </dgm:prSet>
      <dgm:spPr/>
    </dgm:pt>
    <dgm:pt modelId="{B4E5426C-D928-2446-BDD7-AC74C2502C54}" type="pres">
      <dgm:prSet presAssocID="{B36C74BB-1213-3C49-8702-CD93828A7E15}" presName="sibTrans" presStyleLbl="sibTrans2D1" presStyleIdx="2" presStyleCnt="4"/>
      <dgm:spPr/>
    </dgm:pt>
    <dgm:pt modelId="{770B8F91-1AE3-E042-A100-434CD5998B60}" type="pres">
      <dgm:prSet presAssocID="{B36C74BB-1213-3C49-8702-CD93828A7E15}" presName="connectorText" presStyleLbl="sibTrans2D1" presStyleIdx="2" presStyleCnt="4"/>
      <dgm:spPr/>
    </dgm:pt>
    <dgm:pt modelId="{55100439-164D-F047-A7CE-A4EA31B3360B}" type="pres">
      <dgm:prSet presAssocID="{165503C8-A020-2941-8966-654C7E494798}" presName="node" presStyleLbl="node1" presStyleIdx="3" presStyleCnt="5">
        <dgm:presLayoutVars>
          <dgm:bulletEnabled val="1"/>
        </dgm:presLayoutVars>
      </dgm:prSet>
      <dgm:spPr/>
    </dgm:pt>
    <dgm:pt modelId="{DF511C75-66AA-2341-8C6A-E58E0B35D097}" type="pres">
      <dgm:prSet presAssocID="{E5D7C791-6D76-FA49-A325-348E35932530}" presName="sibTrans" presStyleLbl="sibTrans2D1" presStyleIdx="3" presStyleCnt="4"/>
      <dgm:spPr/>
    </dgm:pt>
    <dgm:pt modelId="{6C4AAAEE-8AC2-2F4E-A4F4-11001ADB64E1}" type="pres">
      <dgm:prSet presAssocID="{E5D7C791-6D76-FA49-A325-348E35932530}" presName="connectorText" presStyleLbl="sibTrans2D1" presStyleIdx="3" presStyleCnt="4"/>
      <dgm:spPr/>
    </dgm:pt>
    <dgm:pt modelId="{474338FD-7856-7040-9252-D76A12007102}" type="pres">
      <dgm:prSet presAssocID="{9F85DCFD-6465-774C-A2DA-3F62652BD38E}" presName="node" presStyleLbl="node1" presStyleIdx="4" presStyleCnt="5">
        <dgm:presLayoutVars>
          <dgm:bulletEnabled val="1"/>
        </dgm:presLayoutVars>
      </dgm:prSet>
      <dgm:spPr/>
    </dgm:pt>
  </dgm:ptLst>
  <dgm:cxnLst>
    <dgm:cxn modelId="{CAC63A05-89EB-7B49-892C-DAA15879478C}" type="presOf" srcId="{B36C74BB-1213-3C49-8702-CD93828A7E15}" destId="{B4E5426C-D928-2446-BDD7-AC74C2502C54}" srcOrd="0" destOrd="0" presId="urn:microsoft.com/office/officeart/2005/8/layout/process1"/>
    <dgm:cxn modelId="{80D1CD06-2ADD-5C4A-996B-FC6079B1F443}" type="presOf" srcId="{26587EDE-6613-1A45-BC81-886AB5EDCC5C}" destId="{5E1C5BA6-E1CD-F24F-856D-390D3B9B92D2}" srcOrd="1" destOrd="0" presId="urn:microsoft.com/office/officeart/2005/8/layout/process1"/>
    <dgm:cxn modelId="{4EA54F12-82E6-6847-AB4A-4B349453CEC3}" type="presOf" srcId="{165503C8-A020-2941-8966-654C7E494798}" destId="{55100439-164D-F047-A7CE-A4EA31B3360B}" srcOrd="0" destOrd="0" presId="urn:microsoft.com/office/officeart/2005/8/layout/process1"/>
    <dgm:cxn modelId="{8DFD9317-D3BA-2D40-ABB4-3314C7396771}" type="presOf" srcId="{E5D7C791-6D76-FA49-A325-348E35932530}" destId="{6C4AAAEE-8AC2-2F4E-A4F4-11001ADB64E1}" srcOrd="1" destOrd="0" presId="urn:microsoft.com/office/officeart/2005/8/layout/process1"/>
    <dgm:cxn modelId="{C40F951B-EA35-B143-BED0-C3708044DED5}" srcId="{88F54F5F-6454-974D-940E-C5F1628A9878}" destId="{5B50A148-15BA-9D43-8786-2E47EF83C825}" srcOrd="1" destOrd="0" parTransId="{83A6955C-7799-B24C-9B1C-FD2ABE07CE0D}" sibTransId="{202E35D4-CC00-B441-A9B2-1169BE9FF231}"/>
    <dgm:cxn modelId="{48E9661F-126E-0C41-B8B0-F4584B4A88FE}" type="presOf" srcId="{88F54F5F-6454-974D-940E-C5F1628A9878}" destId="{B8947509-42E7-2E46-B2E5-4D103B08E5D9}" srcOrd="0" destOrd="0" presId="urn:microsoft.com/office/officeart/2005/8/layout/process1"/>
    <dgm:cxn modelId="{A6562C2C-6BC1-E94B-B806-C993B57B86A0}" type="presOf" srcId="{202E35D4-CC00-B441-A9B2-1169BE9FF231}" destId="{74BD8693-916E-AB42-AE42-4DC892F3369E}" srcOrd="1" destOrd="0" presId="urn:microsoft.com/office/officeart/2005/8/layout/process1"/>
    <dgm:cxn modelId="{E2750634-28C3-A144-B98C-D6E1BCDB829E}" type="presOf" srcId="{5B50A148-15BA-9D43-8786-2E47EF83C825}" destId="{F0F3A1F6-118D-D14D-BC67-42613902FAFC}" srcOrd="0" destOrd="0" presId="urn:microsoft.com/office/officeart/2005/8/layout/process1"/>
    <dgm:cxn modelId="{E0A4153E-03FF-C74B-9196-6C7ABED7B430}" type="presOf" srcId="{B3F150D7-9D07-BE42-8E05-3BB821928371}" destId="{1C31092E-02A2-EA4B-A043-5A106A5F1B70}" srcOrd="0" destOrd="0" presId="urn:microsoft.com/office/officeart/2005/8/layout/process1"/>
    <dgm:cxn modelId="{8E83D746-0334-6741-AD86-5AE003914FB8}" type="presOf" srcId="{9F85DCFD-6465-774C-A2DA-3F62652BD38E}" destId="{474338FD-7856-7040-9252-D76A12007102}" srcOrd="0" destOrd="0" presId="urn:microsoft.com/office/officeart/2005/8/layout/process1"/>
    <dgm:cxn modelId="{362D9D4F-DFD9-2449-8EC8-E7771A778B4D}" type="presOf" srcId="{26587EDE-6613-1A45-BC81-886AB5EDCC5C}" destId="{5A78AC98-B8DD-B94A-81A9-19F328492156}" srcOrd="0" destOrd="0" presId="urn:microsoft.com/office/officeart/2005/8/layout/process1"/>
    <dgm:cxn modelId="{4C8CB060-0765-0A4B-A787-AF30947E8D65}" type="presOf" srcId="{B36C74BB-1213-3C49-8702-CD93828A7E15}" destId="{770B8F91-1AE3-E042-A100-434CD5998B60}" srcOrd="1" destOrd="0" presId="urn:microsoft.com/office/officeart/2005/8/layout/process1"/>
    <dgm:cxn modelId="{5F75AD72-0C13-404F-BA83-21230B9DA2B4}" srcId="{88F54F5F-6454-974D-940E-C5F1628A9878}" destId="{165503C8-A020-2941-8966-654C7E494798}" srcOrd="3" destOrd="0" parTransId="{6755E8DE-6719-7C4F-8BC3-78ECE30DF5F0}" sibTransId="{E5D7C791-6D76-FA49-A325-348E35932530}"/>
    <dgm:cxn modelId="{6451E375-F902-AF4D-A1C0-C5A9A0B875DB}" type="presOf" srcId="{E5D7C791-6D76-FA49-A325-348E35932530}" destId="{DF511C75-66AA-2341-8C6A-E58E0B35D097}" srcOrd="0" destOrd="0" presId="urn:microsoft.com/office/officeart/2005/8/layout/process1"/>
    <dgm:cxn modelId="{B0CB6676-E1B3-4E4C-90F7-51705A84D5A2}" srcId="{88F54F5F-6454-974D-940E-C5F1628A9878}" destId="{B3F150D7-9D07-BE42-8E05-3BB821928371}" srcOrd="0" destOrd="0" parTransId="{C9D3B20C-5C94-334C-AE1D-07895485AAF1}" sibTransId="{26587EDE-6613-1A45-BC81-886AB5EDCC5C}"/>
    <dgm:cxn modelId="{7F596C84-1A30-D048-92B4-BC2148E613F3}" type="presOf" srcId="{E2C809A4-6895-8741-B666-99AFFBF44FCB}" destId="{A2D76D24-AA3A-8749-94AC-B0C0D656E902}" srcOrd="0" destOrd="0" presId="urn:microsoft.com/office/officeart/2005/8/layout/process1"/>
    <dgm:cxn modelId="{70B30CAB-DA97-6F4B-A9D2-3D995CC2071A}" type="presOf" srcId="{202E35D4-CC00-B441-A9B2-1169BE9FF231}" destId="{E4FAC35B-7E6C-EF48-AB45-C14986D28DC1}" srcOrd="0" destOrd="0" presId="urn:microsoft.com/office/officeart/2005/8/layout/process1"/>
    <dgm:cxn modelId="{5AFD11AC-0053-DC4E-B669-E3289BB18934}" srcId="{88F54F5F-6454-974D-940E-C5F1628A9878}" destId="{9F85DCFD-6465-774C-A2DA-3F62652BD38E}" srcOrd="4" destOrd="0" parTransId="{A6226BBC-B765-B84D-A8C6-77BBEE1B58A1}" sibTransId="{2EECE477-09BD-F04D-B93D-91EDFB5D4434}"/>
    <dgm:cxn modelId="{29F7BFB8-7D7B-5140-9FA0-2F5A5C2FFEB1}" srcId="{88F54F5F-6454-974D-940E-C5F1628A9878}" destId="{E2C809A4-6895-8741-B666-99AFFBF44FCB}" srcOrd="2" destOrd="0" parTransId="{7F41B6E8-F82F-E641-A7CA-46E233BBB082}" sibTransId="{B36C74BB-1213-3C49-8702-CD93828A7E15}"/>
    <dgm:cxn modelId="{7408476D-BEBA-8649-BD17-AB42FD69D2A3}" type="presParOf" srcId="{B8947509-42E7-2E46-B2E5-4D103B08E5D9}" destId="{1C31092E-02A2-EA4B-A043-5A106A5F1B70}" srcOrd="0" destOrd="0" presId="urn:microsoft.com/office/officeart/2005/8/layout/process1"/>
    <dgm:cxn modelId="{D35C4AD8-DA87-3744-8FCE-935D4EB5C00F}" type="presParOf" srcId="{B8947509-42E7-2E46-B2E5-4D103B08E5D9}" destId="{5A78AC98-B8DD-B94A-81A9-19F328492156}" srcOrd="1" destOrd="0" presId="urn:microsoft.com/office/officeart/2005/8/layout/process1"/>
    <dgm:cxn modelId="{20DD8E5D-8E41-F248-AC30-5C9F3C2BA1B9}" type="presParOf" srcId="{5A78AC98-B8DD-B94A-81A9-19F328492156}" destId="{5E1C5BA6-E1CD-F24F-856D-390D3B9B92D2}" srcOrd="0" destOrd="0" presId="urn:microsoft.com/office/officeart/2005/8/layout/process1"/>
    <dgm:cxn modelId="{17A876C6-3660-D648-BC77-93A3C5B4C95E}" type="presParOf" srcId="{B8947509-42E7-2E46-B2E5-4D103B08E5D9}" destId="{F0F3A1F6-118D-D14D-BC67-42613902FAFC}" srcOrd="2" destOrd="0" presId="urn:microsoft.com/office/officeart/2005/8/layout/process1"/>
    <dgm:cxn modelId="{E614A452-AFCB-6449-B538-FE3744CD18C2}" type="presParOf" srcId="{B8947509-42E7-2E46-B2E5-4D103B08E5D9}" destId="{E4FAC35B-7E6C-EF48-AB45-C14986D28DC1}" srcOrd="3" destOrd="0" presId="urn:microsoft.com/office/officeart/2005/8/layout/process1"/>
    <dgm:cxn modelId="{9F9F691A-BAA7-D549-B936-D48D8EFA2F9B}" type="presParOf" srcId="{E4FAC35B-7E6C-EF48-AB45-C14986D28DC1}" destId="{74BD8693-916E-AB42-AE42-4DC892F3369E}" srcOrd="0" destOrd="0" presId="urn:microsoft.com/office/officeart/2005/8/layout/process1"/>
    <dgm:cxn modelId="{41CCC39C-800E-FF47-AD29-B1BE9E7F0DAD}" type="presParOf" srcId="{B8947509-42E7-2E46-B2E5-4D103B08E5D9}" destId="{A2D76D24-AA3A-8749-94AC-B0C0D656E902}" srcOrd="4" destOrd="0" presId="urn:microsoft.com/office/officeart/2005/8/layout/process1"/>
    <dgm:cxn modelId="{884AE4D4-007E-DE47-80CC-8B4FC1D8D1D5}" type="presParOf" srcId="{B8947509-42E7-2E46-B2E5-4D103B08E5D9}" destId="{B4E5426C-D928-2446-BDD7-AC74C2502C54}" srcOrd="5" destOrd="0" presId="urn:microsoft.com/office/officeart/2005/8/layout/process1"/>
    <dgm:cxn modelId="{2E51953B-64AF-454D-84E8-A77A6EE8E547}" type="presParOf" srcId="{B4E5426C-D928-2446-BDD7-AC74C2502C54}" destId="{770B8F91-1AE3-E042-A100-434CD5998B60}" srcOrd="0" destOrd="0" presId="urn:microsoft.com/office/officeart/2005/8/layout/process1"/>
    <dgm:cxn modelId="{419FD1DD-824D-1041-A44E-510EADA37818}" type="presParOf" srcId="{B8947509-42E7-2E46-B2E5-4D103B08E5D9}" destId="{55100439-164D-F047-A7CE-A4EA31B3360B}" srcOrd="6" destOrd="0" presId="urn:microsoft.com/office/officeart/2005/8/layout/process1"/>
    <dgm:cxn modelId="{656AFFC6-759C-E147-97EB-00D89B1ED30E}" type="presParOf" srcId="{B8947509-42E7-2E46-B2E5-4D103B08E5D9}" destId="{DF511C75-66AA-2341-8C6A-E58E0B35D097}" srcOrd="7" destOrd="0" presId="urn:microsoft.com/office/officeart/2005/8/layout/process1"/>
    <dgm:cxn modelId="{2D410E3C-125E-6842-95A2-01CEBAC70221}" type="presParOf" srcId="{DF511C75-66AA-2341-8C6A-E58E0B35D097}" destId="{6C4AAAEE-8AC2-2F4E-A4F4-11001ADB64E1}" srcOrd="0" destOrd="0" presId="urn:microsoft.com/office/officeart/2005/8/layout/process1"/>
    <dgm:cxn modelId="{7194A078-F085-3741-A91F-54CA21199E65}" type="presParOf" srcId="{B8947509-42E7-2E46-B2E5-4D103B08E5D9}" destId="{474338FD-7856-7040-9252-D76A12007102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C79FE0-7119-C440-A41F-2B3D2A6CD9D2}" type="doc">
      <dgm:prSet loTypeId="urn:microsoft.com/office/officeart/2009/layout/CircleArrow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09AC83C-F639-2341-A917-78AABCEE8AD1}">
      <dgm:prSet phldrT="[Texte]"/>
      <dgm:spPr/>
      <dgm:t>
        <a:bodyPr/>
        <a:lstStyle/>
        <a:p>
          <a:r>
            <a:rPr lang="fr-FR" dirty="0">
              <a:solidFill>
                <a:schemeClr val="accent2">
                  <a:lumMod val="60000"/>
                  <a:lumOff val="40000"/>
                </a:schemeClr>
              </a:solidFill>
            </a:rPr>
            <a:t>Fixer des objectifs précis</a:t>
          </a:r>
        </a:p>
      </dgm:t>
    </dgm:pt>
    <dgm:pt modelId="{95D6B711-E054-3F43-83FD-A85C04889E4D}" type="parTrans" cxnId="{7121A57F-E2BC-C044-AE93-C4755C472DE6}">
      <dgm:prSet/>
      <dgm:spPr/>
      <dgm:t>
        <a:bodyPr/>
        <a:lstStyle/>
        <a:p>
          <a:endParaRPr lang="fr-FR"/>
        </a:p>
      </dgm:t>
    </dgm:pt>
    <dgm:pt modelId="{ECAE0C7E-05C5-4043-A961-903DDDF37BD0}" type="sibTrans" cxnId="{7121A57F-E2BC-C044-AE93-C4755C472DE6}">
      <dgm:prSet/>
      <dgm:spPr/>
      <dgm:t>
        <a:bodyPr/>
        <a:lstStyle/>
        <a:p>
          <a:endParaRPr lang="fr-FR"/>
        </a:p>
      </dgm:t>
    </dgm:pt>
    <dgm:pt modelId="{5A75DB3E-56E2-6C4E-9FB5-FB16E80279A3}">
      <dgm:prSet phldrT="[Texte]"/>
      <dgm:spPr/>
      <dgm:t>
        <a:bodyPr/>
        <a:lstStyle/>
        <a:p>
          <a:r>
            <a:rPr lang="fr-FR" dirty="0">
              <a:solidFill>
                <a:schemeClr val="accent4">
                  <a:lumMod val="60000"/>
                  <a:lumOff val="40000"/>
                </a:schemeClr>
              </a:solidFill>
            </a:rPr>
            <a:t>Organiser le contenu</a:t>
          </a:r>
        </a:p>
      </dgm:t>
    </dgm:pt>
    <dgm:pt modelId="{31D861BE-BB8C-8245-8AF0-BA50DDA86829}" type="parTrans" cxnId="{42012396-94CD-3249-BD2E-89A39329318C}">
      <dgm:prSet/>
      <dgm:spPr/>
      <dgm:t>
        <a:bodyPr/>
        <a:lstStyle/>
        <a:p>
          <a:endParaRPr lang="fr-FR"/>
        </a:p>
      </dgm:t>
    </dgm:pt>
    <dgm:pt modelId="{49FABDF7-1DA7-C548-9062-0A269395F665}" type="sibTrans" cxnId="{42012396-94CD-3249-BD2E-89A39329318C}">
      <dgm:prSet/>
      <dgm:spPr/>
      <dgm:t>
        <a:bodyPr/>
        <a:lstStyle/>
        <a:p>
          <a:endParaRPr lang="fr-FR"/>
        </a:p>
      </dgm:t>
    </dgm:pt>
    <dgm:pt modelId="{554E7061-2DA5-2447-9E7E-1A2DF7A0AFE5}">
      <dgm:prSet phldrT="[Texte]"/>
      <dgm:spPr/>
      <dgm:t>
        <a:bodyPr/>
        <a:lstStyle/>
        <a:p>
          <a:r>
            <a:rPr lang="fr-FR" dirty="0">
              <a:solidFill>
                <a:srgbClr val="92D050"/>
              </a:solidFill>
            </a:rPr>
            <a:t>Concevoir la mise en activité des élèves</a:t>
          </a:r>
        </a:p>
      </dgm:t>
    </dgm:pt>
    <dgm:pt modelId="{FC3965EA-1BFD-CA4E-9E22-FAD972D103DE}" type="parTrans" cxnId="{F4905D9C-1050-4C4C-97D3-F4AA89BBBE9A}">
      <dgm:prSet/>
      <dgm:spPr/>
      <dgm:t>
        <a:bodyPr/>
        <a:lstStyle/>
        <a:p>
          <a:endParaRPr lang="fr-FR"/>
        </a:p>
      </dgm:t>
    </dgm:pt>
    <dgm:pt modelId="{19DBA6DC-4191-7D42-9D62-5951C412E779}" type="sibTrans" cxnId="{F4905D9C-1050-4C4C-97D3-F4AA89BBBE9A}">
      <dgm:prSet/>
      <dgm:spPr/>
      <dgm:t>
        <a:bodyPr/>
        <a:lstStyle/>
        <a:p>
          <a:endParaRPr lang="fr-FR"/>
        </a:p>
      </dgm:t>
    </dgm:pt>
    <dgm:pt modelId="{74FAC99C-9867-F445-A1DC-80FA88C2EB9E}" type="pres">
      <dgm:prSet presAssocID="{C0C79FE0-7119-C440-A41F-2B3D2A6CD9D2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2F524070-7192-6044-8651-FAA03DCB0603}" type="pres">
      <dgm:prSet presAssocID="{309AC83C-F639-2341-A917-78AABCEE8AD1}" presName="Accent1" presStyleCnt="0"/>
      <dgm:spPr/>
    </dgm:pt>
    <dgm:pt modelId="{80AC3229-BD8A-4849-BB6F-77E04D00913A}" type="pres">
      <dgm:prSet presAssocID="{309AC83C-F639-2341-A917-78AABCEE8AD1}" presName="Accent" presStyleLbl="node1" presStyleIdx="0" presStyleCnt="3"/>
      <dgm:spPr/>
    </dgm:pt>
    <dgm:pt modelId="{A2982320-C63A-B24B-872C-38B086418EBF}" type="pres">
      <dgm:prSet presAssocID="{309AC83C-F639-2341-A917-78AABCEE8AD1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B2C4A2C4-2780-CA4F-ACF2-25F046387EF1}" type="pres">
      <dgm:prSet presAssocID="{5A75DB3E-56E2-6C4E-9FB5-FB16E80279A3}" presName="Accent2" presStyleCnt="0"/>
      <dgm:spPr/>
    </dgm:pt>
    <dgm:pt modelId="{204CAC6E-E0FC-6E42-AAFB-26A749AE7826}" type="pres">
      <dgm:prSet presAssocID="{5A75DB3E-56E2-6C4E-9FB5-FB16E80279A3}" presName="Accent" presStyleLbl="node1" presStyleIdx="1" presStyleCnt="3"/>
      <dgm:spPr/>
    </dgm:pt>
    <dgm:pt modelId="{AAB2F7CD-CD7D-9944-8B78-111AF7196FC7}" type="pres">
      <dgm:prSet presAssocID="{5A75DB3E-56E2-6C4E-9FB5-FB16E80279A3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5742D04C-9405-5B48-85C5-D2C8CCC8709E}" type="pres">
      <dgm:prSet presAssocID="{554E7061-2DA5-2447-9E7E-1A2DF7A0AFE5}" presName="Accent3" presStyleCnt="0"/>
      <dgm:spPr/>
    </dgm:pt>
    <dgm:pt modelId="{CF074C20-200C-9544-B482-D1289D8EC56E}" type="pres">
      <dgm:prSet presAssocID="{554E7061-2DA5-2447-9E7E-1A2DF7A0AFE5}" presName="Accent" presStyleLbl="node1" presStyleIdx="2" presStyleCnt="3"/>
      <dgm:spPr/>
    </dgm:pt>
    <dgm:pt modelId="{C4EF73A0-1597-D642-B947-F20F229C77AA}" type="pres">
      <dgm:prSet presAssocID="{554E7061-2DA5-2447-9E7E-1A2DF7A0AFE5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DB7F8B7A-3928-5C4B-A63D-EFE500B90A09}" type="presOf" srcId="{C0C79FE0-7119-C440-A41F-2B3D2A6CD9D2}" destId="{74FAC99C-9867-F445-A1DC-80FA88C2EB9E}" srcOrd="0" destOrd="0" presId="urn:microsoft.com/office/officeart/2009/layout/CircleArrowProcess"/>
    <dgm:cxn modelId="{7121A57F-E2BC-C044-AE93-C4755C472DE6}" srcId="{C0C79FE0-7119-C440-A41F-2B3D2A6CD9D2}" destId="{309AC83C-F639-2341-A917-78AABCEE8AD1}" srcOrd="0" destOrd="0" parTransId="{95D6B711-E054-3F43-83FD-A85C04889E4D}" sibTransId="{ECAE0C7E-05C5-4043-A961-903DDDF37BD0}"/>
    <dgm:cxn modelId="{42012396-94CD-3249-BD2E-89A39329318C}" srcId="{C0C79FE0-7119-C440-A41F-2B3D2A6CD9D2}" destId="{5A75DB3E-56E2-6C4E-9FB5-FB16E80279A3}" srcOrd="1" destOrd="0" parTransId="{31D861BE-BB8C-8245-8AF0-BA50DDA86829}" sibTransId="{49FABDF7-1DA7-C548-9062-0A269395F665}"/>
    <dgm:cxn modelId="{F4905D9C-1050-4C4C-97D3-F4AA89BBBE9A}" srcId="{C0C79FE0-7119-C440-A41F-2B3D2A6CD9D2}" destId="{554E7061-2DA5-2447-9E7E-1A2DF7A0AFE5}" srcOrd="2" destOrd="0" parTransId="{FC3965EA-1BFD-CA4E-9E22-FAD972D103DE}" sibTransId="{19DBA6DC-4191-7D42-9D62-5951C412E779}"/>
    <dgm:cxn modelId="{EB6442A2-14D2-D649-96FE-88DD935B5CA1}" type="presOf" srcId="{554E7061-2DA5-2447-9E7E-1A2DF7A0AFE5}" destId="{C4EF73A0-1597-D642-B947-F20F229C77AA}" srcOrd="0" destOrd="0" presId="urn:microsoft.com/office/officeart/2009/layout/CircleArrowProcess"/>
    <dgm:cxn modelId="{B2C9FBD6-A25B-9241-BAD8-0EC59B758F25}" type="presOf" srcId="{5A75DB3E-56E2-6C4E-9FB5-FB16E80279A3}" destId="{AAB2F7CD-CD7D-9944-8B78-111AF7196FC7}" srcOrd="0" destOrd="0" presId="urn:microsoft.com/office/officeart/2009/layout/CircleArrowProcess"/>
    <dgm:cxn modelId="{5D415DDB-414A-7645-B580-6913D8AE5642}" type="presOf" srcId="{309AC83C-F639-2341-A917-78AABCEE8AD1}" destId="{A2982320-C63A-B24B-872C-38B086418EBF}" srcOrd="0" destOrd="0" presId="urn:microsoft.com/office/officeart/2009/layout/CircleArrowProcess"/>
    <dgm:cxn modelId="{FE84B352-7DF4-5045-BA8A-2D63DDBEE925}" type="presParOf" srcId="{74FAC99C-9867-F445-A1DC-80FA88C2EB9E}" destId="{2F524070-7192-6044-8651-FAA03DCB0603}" srcOrd="0" destOrd="0" presId="urn:microsoft.com/office/officeart/2009/layout/CircleArrowProcess"/>
    <dgm:cxn modelId="{374B3AD4-6598-E14B-A69F-C7C5B171A58E}" type="presParOf" srcId="{2F524070-7192-6044-8651-FAA03DCB0603}" destId="{80AC3229-BD8A-4849-BB6F-77E04D00913A}" srcOrd="0" destOrd="0" presId="urn:microsoft.com/office/officeart/2009/layout/CircleArrowProcess"/>
    <dgm:cxn modelId="{53CD37A4-032E-674A-ADFE-90BEC62939E5}" type="presParOf" srcId="{74FAC99C-9867-F445-A1DC-80FA88C2EB9E}" destId="{A2982320-C63A-B24B-872C-38B086418EBF}" srcOrd="1" destOrd="0" presId="urn:microsoft.com/office/officeart/2009/layout/CircleArrowProcess"/>
    <dgm:cxn modelId="{8FBA29C7-F0A7-1545-8447-C923BC884F2E}" type="presParOf" srcId="{74FAC99C-9867-F445-A1DC-80FA88C2EB9E}" destId="{B2C4A2C4-2780-CA4F-ACF2-25F046387EF1}" srcOrd="2" destOrd="0" presId="urn:microsoft.com/office/officeart/2009/layout/CircleArrowProcess"/>
    <dgm:cxn modelId="{727FF81B-2379-C94E-878B-EC1193DFBF35}" type="presParOf" srcId="{B2C4A2C4-2780-CA4F-ACF2-25F046387EF1}" destId="{204CAC6E-E0FC-6E42-AAFB-26A749AE7826}" srcOrd="0" destOrd="0" presId="urn:microsoft.com/office/officeart/2009/layout/CircleArrowProcess"/>
    <dgm:cxn modelId="{032500D6-7001-9A4C-9528-083C5B143372}" type="presParOf" srcId="{74FAC99C-9867-F445-A1DC-80FA88C2EB9E}" destId="{AAB2F7CD-CD7D-9944-8B78-111AF7196FC7}" srcOrd="3" destOrd="0" presId="urn:microsoft.com/office/officeart/2009/layout/CircleArrowProcess"/>
    <dgm:cxn modelId="{ACD87364-B385-8547-B404-E94230AFD46B}" type="presParOf" srcId="{74FAC99C-9867-F445-A1DC-80FA88C2EB9E}" destId="{5742D04C-9405-5B48-85C5-D2C8CCC8709E}" srcOrd="4" destOrd="0" presId="urn:microsoft.com/office/officeart/2009/layout/CircleArrowProcess"/>
    <dgm:cxn modelId="{3C56B6BA-62D2-DF45-A641-166446BAE749}" type="presParOf" srcId="{5742D04C-9405-5B48-85C5-D2C8CCC8709E}" destId="{CF074C20-200C-9544-B482-D1289D8EC56E}" srcOrd="0" destOrd="0" presId="urn:microsoft.com/office/officeart/2009/layout/CircleArrowProcess"/>
    <dgm:cxn modelId="{54AB1284-4B13-624D-A917-C1E39EF8160E}" type="presParOf" srcId="{74FAC99C-9867-F445-A1DC-80FA88C2EB9E}" destId="{C4EF73A0-1597-D642-B947-F20F229C77AA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487DF4-914D-9F4F-A30F-5CFC0196A3E5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E717F71D-5B59-3E4B-99A3-86C8AD58E825}">
      <dgm:prSet phldrT="[Texte]"/>
      <dgm:spPr/>
      <dgm:t>
        <a:bodyPr/>
        <a:lstStyle/>
        <a:p>
          <a:r>
            <a:rPr lang="fr-FR" dirty="0"/>
            <a:t>Phase d’accroche ou de sensibilisation</a:t>
          </a:r>
        </a:p>
      </dgm:t>
    </dgm:pt>
    <dgm:pt modelId="{7B2C57BA-C59C-DF47-B836-C4D5EF48DD42}" type="parTrans" cxnId="{2278B9E9-C866-E246-BF53-BA31EC70F8A6}">
      <dgm:prSet/>
      <dgm:spPr/>
      <dgm:t>
        <a:bodyPr/>
        <a:lstStyle/>
        <a:p>
          <a:endParaRPr lang="fr-FR"/>
        </a:p>
      </dgm:t>
    </dgm:pt>
    <dgm:pt modelId="{0AB39CAC-BDD8-A946-B84D-AF92EE0810E9}" type="sibTrans" cxnId="{2278B9E9-C866-E246-BF53-BA31EC70F8A6}">
      <dgm:prSet/>
      <dgm:spPr/>
      <dgm:t>
        <a:bodyPr/>
        <a:lstStyle/>
        <a:p>
          <a:endParaRPr lang="fr-FR"/>
        </a:p>
      </dgm:t>
    </dgm:pt>
    <dgm:pt modelId="{038BF349-DCF2-5044-8FF9-4E3AB037BAD2}">
      <dgm:prSet phldrT="[Texte]"/>
      <dgm:spPr/>
      <dgm:t>
        <a:bodyPr/>
        <a:lstStyle/>
        <a:p>
          <a:r>
            <a:rPr lang="fr-FR" dirty="0"/>
            <a:t>Phase d’apprentissage</a:t>
          </a:r>
        </a:p>
      </dgm:t>
    </dgm:pt>
    <dgm:pt modelId="{B1F46B40-B729-664E-8F12-F1B23292DB9A}" type="parTrans" cxnId="{CEF14E2D-C6DA-A146-A357-3A1109E58FEB}">
      <dgm:prSet/>
      <dgm:spPr/>
      <dgm:t>
        <a:bodyPr/>
        <a:lstStyle/>
        <a:p>
          <a:endParaRPr lang="fr-FR"/>
        </a:p>
      </dgm:t>
    </dgm:pt>
    <dgm:pt modelId="{573A2A83-B5FA-B94C-8A29-EDFAA1BB1FF4}" type="sibTrans" cxnId="{CEF14E2D-C6DA-A146-A357-3A1109E58FEB}">
      <dgm:prSet/>
      <dgm:spPr/>
      <dgm:t>
        <a:bodyPr/>
        <a:lstStyle/>
        <a:p>
          <a:endParaRPr lang="fr-FR"/>
        </a:p>
      </dgm:t>
    </dgm:pt>
    <dgm:pt modelId="{4D89E62C-F531-314A-9191-424FC49305EA}">
      <dgm:prSet phldrT="[Texte]"/>
      <dgm:spPr/>
      <dgm:t>
        <a:bodyPr/>
        <a:lstStyle/>
        <a:p>
          <a:r>
            <a:rPr lang="fr-FR" dirty="0"/>
            <a:t>Phase de synthèse</a:t>
          </a:r>
        </a:p>
      </dgm:t>
    </dgm:pt>
    <dgm:pt modelId="{B3FD4B6C-14BF-D342-9FF1-27BB732D3394}" type="parTrans" cxnId="{F9582619-32E7-DF48-A1FB-ADD35CB8B59C}">
      <dgm:prSet/>
      <dgm:spPr/>
      <dgm:t>
        <a:bodyPr/>
        <a:lstStyle/>
        <a:p>
          <a:endParaRPr lang="fr-FR"/>
        </a:p>
      </dgm:t>
    </dgm:pt>
    <dgm:pt modelId="{0B5F1524-6DEF-0343-B3D1-0069197ABE3B}" type="sibTrans" cxnId="{F9582619-32E7-DF48-A1FB-ADD35CB8B59C}">
      <dgm:prSet/>
      <dgm:spPr/>
      <dgm:t>
        <a:bodyPr/>
        <a:lstStyle/>
        <a:p>
          <a:endParaRPr lang="fr-FR"/>
        </a:p>
      </dgm:t>
    </dgm:pt>
    <dgm:pt modelId="{50423CB6-8BD6-C943-816B-27394C54C94B}" type="pres">
      <dgm:prSet presAssocID="{7F487DF4-914D-9F4F-A30F-5CFC0196A3E5}" presName="Name0" presStyleCnt="0">
        <dgm:presLayoutVars>
          <dgm:dir/>
          <dgm:animLvl val="lvl"/>
          <dgm:resizeHandles val="exact"/>
        </dgm:presLayoutVars>
      </dgm:prSet>
      <dgm:spPr/>
    </dgm:pt>
    <dgm:pt modelId="{E440F9FF-98FD-2B4F-87B1-AC6B7B6F34A5}" type="pres">
      <dgm:prSet presAssocID="{E717F71D-5B59-3E4B-99A3-86C8AD58E825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80CAF86E-FC00-4F4B-B681-03F2A24785EB}" type="pres">
      <dgm:prSet presAssocID="{0AB39CAC-BDD8-A946-B84D-AF92EE0810E9}" presName="parTxOnlySpace" presStyleCnt="0"/>
      <dgm:spPr/>
    </dgm:pt>
    <dgm:pt modelId="{AD831F36-4AAB-B643-9424-9576CEAD1A68}" type="pres">
      <dgm:prSet presAssocID="{038BF349-DCF2-5044-8FF9-4E3AB037BAD2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D0DF6F9D-D40E-5E41-9D26-91738C20C661}" type="pres">
      <dgm:prSet presAssocID="{573A2A83-B5FA-B94C-8A29-EDFAA1BB1FF4}" presName="parTxOnlySpace" presStyleCnt="0"/>
      <dgm:spPr/>
    </dgm:pt>
    <dgm:pt modelId="{62554968-F4C0-0C45-906F-F0C52B83CD56}" type="pres">
      <dgm:prSet presAssocID="{4D89E62C-F531-314A-9191-424FC49305EA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F9582619-32E7-DF48-A1FB-ADD35CB8B59C}" srcId="{7F487DF4-914D-9F4F-A30F-5CFC0196A3E5}" destId="{4D89E62C-F531-314A-9191-424FC49305EA}" srcOrd="2" destOrd="0" parTransId="{B3FD4B6C-14BF-D342-9FF1-27BB732D3394}" sibTransId="{0B5F1524-6DEF-0343-B3D1-0069197ABE3B}"/>
    <dgm:cxn modelId="{B25D9A27-1BB9-1E44-8BB2-0B5CA53CFABC}" type="presOf" srcId="{7F487DF4-914D-9F4F-A30F-5CFC0196A3E5}" destId="{50423CB6-8BD6-C943-816B-27394C54C94B}" srcOrd="0" destOrd="0" presId="urn:microsoft.com/office/officeart/2005/8/layout/chevron1"/>
    <dgm:cxn modelId="{CEF14E2D-C6DA-A146-A357-3A1109E58FEB}" srcId="{7F487DF4-914D-9F4F-A30F-5CFC0196A3E5}" destId="{038BF349-DCF2-5044-8FF9-4E3AB037BAD2}" srcOrd="1" destOrd="0" parTransId="{B1F46B40-B729-664E-8F12-F1B23292DB9A}" sibTransId="{573A2A83-B5FA-B94C-8A29-EDFAA1BB1FF4}"/>
    <dgm:cxn modelId="{C148CF4D-E2A8-F346-AF25-1C2F742C43E3}" type="presOf" srcId="{E717F71D-5B59-3E4B-99A3-86C8AD58E825}" destId="{E440F9FF-98FD-2B4F-87B1-AC6B7B6F34A5}" srcOrd="0" destOrd="0" presId="urn:microsoft.com/office/officeart/2005/8/layout/chevron1"/>
    <dgm:cxn modelId="{A65EDEE6-FDFD-8D46-AD3B-C971E714A483}" type="presOf" srcId="{4D89E62C-F531-314A-9191-424FC49305EA}" destId="{62554968-F4C0-0C45-906F-F0C52B83CD56}" srcOrd="0" destOrd="0" presId="urn:microsoft.com/office/officeart/2005/8/layout/chevron1"/>
    <dgm:cxn modelId="{2278B9E9-C866-E246-BF53-BA31EC70F8A6}" srcId="{7F487DF4-914D-9F4F-A30F-5CFC0196A3E5}" destId="{E717F71D-5B59-3E4B-99A3-86C8AD58E825}" srcOrd="0" destOrd="0" parTransId="{7B2C57BA-C59C-DF47-B836-C4D5EF48DD42}" sibTransId="{0AB39CAC-BDD8-A946-B84D-AF92EE0810E9}"/>
    <dgm:cxn modelId="{CFE03FEF-C7B6-574F-8F35-B415DDE808E9}" type="presOf" srcId="{038BF349-DCF2-5044-8FF9-4E3AB037BAD2}" destId="{AD831F36-4AAB-B643-9424-9576CEAD1A68}" srcOrd="0" destOrd="0" presId="urn:microsoft.com/office/officeart/2005/8/layout/chevron1"/>
    <dgm:cxn modelId="{AE3A6F90-907A-F94A-B19E-71E40AF5CD0A}" type="presParOf" srcId="{50423CB6-8BD6-C943-816B-27394C54C94B}" destId="{E440F9FF-98FD-2B4F-87B1-AC6B7B6F34A5}" srcOrd="0" destOrd="0" presId="urn:microsoft.com/office/officeart/2005/8/layout/chevron1"/>
    <dgm:cxn modelId="{D107F3C7-02B2-B84E-B173-6E6FD982452C}" type="presParOf" srcId="{50423CB6-8BD6-C943-816B-27394C54C94B}" destId="{80CAF86E-FC00-4F4B-B681-03F2A24785EB}" srcOrd="1" destOrd="0" presId="urn:microsoft.com/office/officeart/2005/8/layout/chevron1"/>
    <dgm:cxn modelId="{3AFF351A-860B-3C48-8ACF-1BCF1EF20FE2}" type="presParOf" srcId="{50423CB6-8BD6-C943-816B-27394C54C94B}" destId="{AD831F36-4AAB-B643-9424-9576CEAD1A68}" srcOrd="2" destOrd="0" presId="urn:microsoft.com/office/officeart/2005/8/layout/chevron1"/>
    <dgm:cxn modelId="{0BE8F513-4F83-584A-9A92-0A5BDC783DDA}" type="presParOf" srcId="{50423CB6-8BD6-C943-816B-27394C54C94B}" destId="{D0DF6F9D-D40E-5E41-9D26-91738C20C661}" srcOrd="3" destOrd="0" presId="urn:microsoft.com/office/officeart/2005/8/layout/chevron1"/>
    <dgm:cxn modelId="{1A7677A0-E45C-4E45-B9BB-906D976D93B9}" type="presParOf" srcId="{50423CB6-8BD6-C943-816B-27394C54C94B}" destId="{62554968-F4C0-0C45-906F-F0C52B83CD5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0ECF89-2783-4E78-A209-A16EF114A1AA}" type="doc">
      <dgm:prSet loTypeId="urn:microsoft.com/office/officeart/2016/7/layout/LinProcess3" loCatId="list" qsTypeId="urn:microsoft.com/office/officeart/2005/8/quickstyle/simple1" qsCatId="simple" csTypeId="urn:microsoft.com/office/officeart/2018/5/colors/Iconchunking_neutralicontext_colorful1" csCatId="colorful" phldr="1"/>
      <dgm:spPr/>
      <dgm:t>
        <a:bodyPr rtlCol="0"/>
        <a:lstStyle>
          <a:defPPr>
            <a:defRPr lang="fr-FR"/>
          </a:defPPr>
        </a:lstStyle>
        <a:p>
          <a:pPr rtl="0"/>
          <a:endParaRPr lang="fr-FR"/>
        </a:p>
      </dgm:t>
    </dgm:pt>
    <dgm:pt modelId="{FFB58190-E438-47AF-86F3-FAEC2813ACF1}">
      <dgm:prSet custT="1"/>
      <dgm:spPr>
        <a:gradFill rotWithShape="0">
          <a:gsLst>
            <a:gs pos="1000">
              <a:schemeClr val="tx1">
                <a:lumMod val="85000"/>
                <a:lumOff val="15000"/>
              </a:schemeClr>
            </a:gs>
            <a:gs pos="100000">
              <a:schemeClr val="accent2">
                <a:lumMod val="50000"/>
              </a:schemeClr>
            </a:gs>
          </a:gsLst>
          <a:lin ang="12600000" scaled="0"/>
        </a:gradFill>
        <a:ln>
          <a:noFill/>
        </a:ln>
      </dgm:spPr>
      <dgm:t>
        <a:bodyPr rtlCol="0"/>
        <a:lstStyle>
          <a:defPPr>
            <a:defRPr lang="fr-FR"/>
          </a:defPPr>
        </a:lstStyle>
        <a:p>
          <a:pPr rtl="0"/>
          <a:r>
            <a:rPr lang="fr-FR" sz="1600" dirty="0">
              <a:solidFill>
                <a:schemeClr val="bg1"/>
              </a:solidFill>
            </a:rPr>
            <a:t>Mon bureau numérique</a:t>
          </a:r>
          <a:endParaRPr lang="fr-FR" sz="1600" noProof="1">
            <a:solidFill>
              <a:schemeClr val="bg1"/>
            </a:solidFill>
          </a:endParaRPr>
        </a:p>
      </dgm:t>
    </dgm:pt>
    <dgm:pt modelId="{A40BCF22-228C-4E6F-A028-7BBDE5C12E5A}" type="parTrans" cxnId="{8FB3CA80-DD34-4F68-B118-EAE12645570F}">
      <dgm:prSet/>
      <dgm:spPr/>
      <dgm:t>
        <a:bodyPr rtlCol="0"/>
        <a:lstStyle>
          <a:defPPr>
            <a:defRPr lang="fr-FR"/>
          </a:defPPr>
        </a:lstStyle>
        <a:p>
          <a:pPr rtl="0"/>
          <a:endParaRPr lang="fr-FR"/>
        </a:p>
      </dgm:t>
    </dgm:pt>
    <dgm:pt modelId="{547F8894-C324-4B84-95BE-A51E4FE0FA16}" type="sibTrans" cxnId="{8FB3CA80-DD34-4F68-B118-EAE12645570F}">
      <dgm:prSet/>
      <dgm:spPr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gm:spPr>
      <dgm:t>
        <a:bodyPr rtlCol="0"/>
        <a:lstStyle>
          <a:defPPr>
            <a:defRPr lang="fr-FR"/>
          </a:defPPr>
        </a:lstStyle>
        <a:p>
          <a:pPr rtl="0"/>
          <a:endParaRPr lang="fr-FR" dirty="0"/>
        </a:p>
      </dgm:t>
    </dgm:pt>
    <dgm:pt modelId="{CE11A269-561D-4BA1-BC45-87F6759FD368}">
      <dgm:prSet custT="1"/>
      <dgm:spPr>
        <a:gradFill rotWithShape="0">
          <a:gsLst>
            <a:gs pos="1000">
              <a:srgbClr val="000000">
                <a:lumMod val="85000"/>
                <a:lumOff val="15000"/>
              </a:srgbClr>
            </a:gs>
            <a:gs pos="100000">
              <a:srgbClr val="17B2D1">
                <a:lumMod val="50000"/>
              </a:srgbClr>
            </a:gs>
          </a:gsLst>
          <a:lin ang="12600000" scaled="0"/>
        </a:gra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256199" tIns="330200" rIns="256199" bIns="330200" numCol="1" spcCol="1270" rtlCol="0" anchor="t" anchorCtr="0"/>
        <a:lstStyle>
          <a:defPPr>
            <a:defRPr lang="fr-FR"/>
          </a:defPPr>
        </a:lstStyle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La Boite académique</a:t>
          </a:r>
          <a:endParaRPr lang="fr-FR" sz="1600" kern="1200" noProof="1">
            <a:solidFill>
              <a:srgbClr val="FFFFFF"/>
            </a:solidFill>
            <a:latin typeface="Calibri"/>
            <a:ea typeface="+mn-ea"/>
            <a:cs typeface="+mn-cs"/>
          </a:endParaRP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 dirty="0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4A66CBC3-2E89-46E5-B2EA-1705F05E6FDD}" type="parTrans" cxnId="{2E9E5A02-0CE8-4569-9B67-05EE24CE2438}">
      <dgm:prSet/>
      <dgm:spPr/>
      <dgm:t>
        <a:bodyPr rtlCol="0"/>
        <a:lstStyle>
          <a:defPPr>
            <a:defRPr lang="fr-FR"/>
          </a:defPPr>
        </a:lstStyle>
        <a:p>
          <a:pPr rtl="0"/>
          <a:endParaRPr lang="fr-FR"/>
        </a:p>
      </dgm:t>
    </dgm:pt>
    <dgm:pt modelId="{C9DED455-19B5-45BA-AEF1-572CA46E947B}" type="sibTrans" cxnId="{2E9E5A02-0CE8-4569-9B67-05EE24CE2438}">
      <dgm:prSet/>
      <dgm:spPr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gm:spPr>
      <dgm:t>
        <a:bodyPr rtlCol="0"/>
        <a:lstStyle>
          <a:defPPr>
            <a:defRPr lang="fr-FR"/>
          </a:defPPr>
        </a:lstStyle>
        <a:p>
          <a:pPr rtl="0"/>
          <a:endParaRPr lang="fr-FR" dirty="0"/>
        </a:p>
      </dgm:t>
    </dgm:pt>
    <dgm:pt modelId="{C2A3EC29-44BC-4E51-92DE-E27BF9CD4489}">
      <dgm:prSet custT="1"/>
      <dgm:spPr>
        <a:gradFill rotWithShape="0">
          <a:gsLst>
            <a:gs pos="1000">
              <a:srgbClr val="000000">
                <a:lumMod val="85000"/>
                <a:lumOff val="15000"/>
              </a:srgbClr>
            </a:gs>
            <a:gs pos="100000">
              <a:srgbClr val="17B2D1">
                <a:lumMod val="50000"/>
              </a:srgbClr>
            </a:gs>
          </a:gsLst>
          <a:lin ang="12600000" scaled="0"/>
        </a:gra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256199" tIns="330200" rIns="256199" bIns="330200" numCol="1" spcCol="1270" rtlCol="0" anchor="t" anchorCtr="0"/>
        <a:lstStyle>
          <a:defPPr>
            <a:defRPr lang="fr-FR"/>
          </a:defPPr>
        </a:lstStyle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ERE Alsace + </a:t>
          </a:r>
          <a:r>
            <a:rPr lang="fr-FR" sz="1600" kern="1200" dirty="0" err="1">
              <a:solidFill>
                <a:srgbClr val="FFFFFF"/>
              </a:solidFill>
              <a:latin typeface="Calibri"/>
              <a:ea typeface="+mn-ea"/>
              <a:cs typeface="+mn-cs"/>
            </a:rPr>
            <a:t>Sogo</a:t>
          </a:r>
          <a:r>
            <a:rPr lang="fr-FR" sz="1600" kern="1200" noProof="1">
              <a:solidFill>
                <a:srgbClr val="FFFFFF"/>
              </a:solidFill>
              <a:latin typeface="Calibri"/>
              <a:ea typeface="+mn-ea"/>
              <a:cs typeface="+mn-cs"/>
            </a:rPr>
            <a:t> </a:t>
          </a: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 dirty="0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CE6B5045-A42D-4562-9588-2342D0E47934}" type="parTrans" cxnId="{B49FD08F-C9D7-4FC0-B446-ED9717719A00}">
      <dgm:prSet/>
      <dgm:spPr/>
      <dgm:t>
        <a:bodyPr rtlCol="0"/>
        <a:lstStyle>
          <a:defPPr>
            <a:defRPr lang="fr-FR"/>
          </a:defPPr>
        </a:lstStyle>
        <a:p>
          <a:pPr rtl="0"/>
          <a:endParaRPr lang="fr-FR"/>
        </a:p>
      </dgm:t>
    </dgm:pt>
    <dgm:pt modelId="{10254594-A53F-49FE-B0F2-BC233EE7109F}" type="sibTrans" cxnId="{B49FD08F-C9D7-4FC0-B446-ED9717719A00}">
      <dgm:prSet/>
      <dgm:spPr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gm:spPr>
      <dgm:t>
        <a:bodyPr rtlCol="0"/>
        <a:lstStyle>
          <a:defPPr>
            <a:defRPr lang="fr-FR"/>
          </a:defPPr>
        </a:lstStyle>
        <a:p>
          <a:pPr rtl="0"/>
          <a:endParaRPr lang="fr-FR" dirty="0"/>
        </a:p>
      </dgm:t>
    </dgm:pt>
    <dgm:pt modelId="{ACE795D8-4182-4DF1-B098-DD0AD48044C8}" type="pres">
      <dgm:prSet presAssocID="{BB0ECF89-2783-4E78-A209-A16EF114A1AA}" presName="Name0" presStyleCnt="0">
        <dgm:presLayoutVars>
          <dgm:animLvl val="lvl"/>
          <dgm:resizeHandles val="exact"/>
        </dgm:presLayoutVars>
      </dgm:prSet>
      <dgm:spPr/>
    </dgm:pt>
    <dgm:pt modelId="{01457034-7B47-4E8B-B040-E0565D08290C}" type="pres">
      <dgm:prSet presAssocID="{FFB58190-E438-47AF-86F3-FAEC2813ACF1}" presName="compositeNode" presStyleCnt="0">
        <dgm:presLayoutVars>
          <dgm:bulletEnabled val="1"/>
        </dgm:presLayoutVars>
      </dgm:prSet>
      <dgm:spPr/>
    </dgm:pt>
    <dgm:pt modelId="{39A872F9-A5B8-4211-9FCD-79722E167124}" type="pres">
      <dgm:prSet presAssocID="{FFB58190-E438-47AF-86F3-FAEC2813ACF1}" presName="bgRect" presStyleLbl="bgAccFollowNode1" presStyleIdx="0" presStyleCnt="3"/>
      <dgm:spPr/>
    </dgm:pt>
    <dgm:pt modelId="{8157E768-0524-44F1-8F00-7DF53576D2D6}" type="pres">
      <dgm:prSet presAssocID="{547F8894-C324-4B84-95BE-A51E4FE0FA16}" presName="sibTransNodeCircle" presStyleLbl="alignNode1" presStyleIdx="0" presStyleCnt="6">
        <dgm:presLayoutVars>
          <dgm:chMax val="0"/>
          <dgm:bulletEnabled/>
        </dgm:presLayoutVars>
      </dgm:prSet>
      <dgm:spPr>
        <a:xfrm>
          <a:off x="990361" y="435133"/>
          <a:ext cx="1305401" cy="1305401"/>
        </a:xfrm>
        <a:prstGeom prst="rect">
          <a:avLst/>
        </a:prstGeom>
      </dgm:spPr>
    </dgm:pt>
    <dgm:pt modelId="{676D607A-85D2-4EAF-B264-A9D94B61A4FF}" type="pres">
      <dgm:prSet presAssocID="{FFB58190-E438-47AF-86F3-FAEC2813ACF1}" presName="bottomLine" presStyleLbl="alignNode1" presStyleIdx="1" presStyleCnt="6">
        <dgm:presLayoutVars/>
      </dgm:prSet>
      <dgm:spPr/>
    </dgm:pt>
    <dgm:pt modelId="{3DFCE59B-AEDE-4DE2-8B09-D05F047AB42F}" type="pres">
      <dgm:prSet presAssocID="{FFB58190-E438-47AF-86F3-FAEC2813ACF1}" presName="nodeText" presStyleLbl="bgAccFollowNode1" presStyleIdx="0" presStyleCnt="3">
        <dgm:presLayoutVars>
          <dgm:bulletEnabled val="1"/>
        </dgm:presLayoutVars>
      </dgm:prSet>
      <dgm:spPr/>
    </dgm:pt>
    <dgm:pt modelId="{AD65492C-54BB-4101-B1E0-86F57716A25E}" type="pres">
      <dgm:prSet presAssocID="{547F8894-C324-4B84-95BE-A51E4FE0FA16}" presName="sibTrans" presStyleCnt="0"/>
      <dgm:spPr/>
    </dgm:pt>
    <dgm:pt modelId="{9A0277E3-55B2-4FAA-BDD3-FFC27311B05B}" type="pres">
      <dgm:prSet presAssocID="{CE11A269-561D-4BA1-BC45-87F6759FD368}" presName="compositeNode" presStyleCnt="0">
        <dgm:presLayoutVars>
          <dgm:bulletEnabled val="1"/>
        </dgm:presLayoutVars>
      </dgm:prSet>
      <dgm:spPr/>
    </dgm:pt>
    <dgm:pt modelId="{AE95CEBE-1AD7-41D4-9CEE-5BA77CA8C01E}" type="pres">
      <dgm:prSet presAssocID="{CE11A269-561D-4BA1-BC45-87F6759FD368}" presName="bgRect" presStyleLbl="bgAccFollowNode1" presStyleIdx="1" presStyleCnt="3"/>
      <dgm:spPr>
        <a:xfrm>
          <a:off x="3614737" y="0"/>
          <a:ext cx="3286125" cy="4351338"/>
        </a:xfrm>
        <a:prstGeom prst="rect">
          <a:avLst/>
        </a:prstGeom>
      </dgm:spPr>
    </dgm:pt>
    <dgm:pt modelId="{AFA09309-0DCE-4477-82D3-AAF980A85A37}" type="pres">
      <dgm:prSet presAssocID="{C9DED455-19B5-45BA-AEF1-572CA46E947B}" presName="sibTransNodeCircle" presStyleLbl="alignNode1" presStyleIdx="2" presStyleCnt="6">
        <dgm:presLayoutVars>
          <dgm:chMax val="0"/>
          <dgm:bulletEnabled/>
        </dgm:presLayoutVars>
      </dgm:prSet>
      <dgm:spPr>
        <a:xfrm>
          <a:off x="4605099" y="435133"/>
          <a:ext cx="1305401" cy="1305401"/>
        </a:xfrm>
        <a:prstGeom prst="rect">
          <a:avLst/>
        </a:prstGeom>
      </dgm:spPr>
    </dgm:pt>
    <dgm:pt modelId="{70685E0F-5EC9-4D84-80D5-F2F78DC3CFFC}" type="pres">
      <dgm:prSet presAssocID="{CE11A269-561D-4BA1-BC45-87F6759FD368}" presName="bottomLine" presStyleLbl="alignNode1" presStyleIdx="3" presStyleCnt="6">
        <dgm:presLayoutVars/>
      </dgm:prSet>
      <dgm:spPr/>
    </dgm:pt>
    <dgm:pt modelId="{E8E0C55E-232A-41CA-87BA-45B86ABED6ED}" type="pres">
      <dgm:prSet presAssocID="{CE11A269-561D-4BA1-BC45-87F6759FD368}" presName="nodeText" presStyleLbl="bgAccFollowNode1" presStyleIdx="1" presStyleCnt="3">
        <dgm:presLayoutVars>
          <dgm:bulletEnabled val="1"/>
        </dgm:presLayoutVars>
      </dgm:prSet>
      <dgm:spPr/>
    </dgm:pt>
    <dgm:pt modelId="{556726A2-0416-41E0-99B4-BCA6885784BC}" type="pres">
      <dgm:prSet presAssocID="{C9DED455-19B5-45BA-AEF1-572CA46E947B}" presName="sibTrans" presStyleCnt="0"/>
      <dgm:spPr/>
    </dgm:pt>
    <dgm:pt modelId="{F4C4AEC7-6D64-4C71-ADC5-0F5CC45360C6}" type="pres">
      <dgm:prSet presAssocID="{C2A3EC29-44BC-4E51-92DE-E27BF9CD4489}" presName="compositeNode" presStyleCnt="0">
        <dgm:presLayoutVars>
          <dgm:bulletEnabled val="1"/>
        </dgm:presLayoutVars>
      </dgm:prSet>
      <dgm:spPr/>
    </dgm:pt>
    <dgm:pt modelId="{3AF3868F-681F-4EF9-8B83-F3B0F354A4C4}" type="pres">
      <dgm:prSet presAssocID="{C2A3EC29-44BC-4E51-92DE-E27BF9CD4489}" presName="bgRect" presStyleLbl="bgAccFollowNode1" presStyleIdx="2" presStyleCnt="3"/>
      <dgm:spPr>
        <a:xfrm>
          <a:off x="7229475" y="0"/>
          <a:ext cx="3286125" cy="4351338"/>
        </a:xfrm>
        <a:prstGeom prst="rect">
          <a:avLst/>
        </a:prstGeom>
      </dgm:spPr>
    </dgm:pt>
    <dgm:pt modelId="{9718E67E-2C8C-4093-AB5F-E3BEFAAEA31B}" type="pres">
      <dgm:prSet presAssocID="{10254594-A53F-49FE-B0F2-BC233EE7109F}" presName="sibTransNodeCircle" presStyleLbl="alignNode1" presStyleIdx="4" presStyleCnt="6">
        <dgm:presLayoutVars>
          <dgm:chMax val="0"/>
          <dgm:bulletEnabled/>
        </dgm:presLayoutVars>
      </dgm:prSet>
      <dgm:spPr>
        <a:xfrm>
          <a:off x="8219836" y="435133"/>
          <a:ext cx="1305401" cy="1305401"/>
        </a:xfrm>
        <a:prstGeom prst="rect">
          <a:avLst/>
        </a:prstGeom>
      </dgm:spPr>
    </dgm:pt>
    <dgm:pt modelId="{13CAC05E-7817-4F00-94BF-9DC0F20DF1D8}" type="pres">
      <dgm:prSet presAssocID="{C2A3EC29-44BC-4E51-92DE-E27BF9CD4489}" presName="bottomLine" presStyleLbl="alignNode1" presStyleIdx="5" presStyleCnt="6">
        <dgm:presLayoutVars/>
      </dgm:prSet>
      <dgm:spPr/>
    </dgm:pt>
    <dgm:pt modelId="{90A7E684-CAA3-435E-B654-85F1BA7D2B87}" type="pres">
      <dgm:prSet presAssocID="{C2A3EC29-44BC-4E51-92DE-E27BF9CD4489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2E9E5A02-0CE8-4569-9B67-05EE24CE2438}" srcId="{BB0ECF89-2783-4E78-A209-A16EF114A1AA}" destId="{CE11A269-561D-4BA1-BC45-87F6759FD368}" srcOrd="1" destOrd="0" parTransId="{4A66CBC3-2E89-46E5-B2EA-1705F05E6FDD}" sibTransId="{C9DED455-19B5-45BA-AEF1-572CA46E947B}"/>
    <dgm:cxn modelId="{D2545B17-F0FC-41C0-8AE6-C63C564398B0}" type="presOf" srcId="{CE11A269-561D-4BA1-BC45-87F6759FD368}" destId="{AE95CEBE-1AD7-41D4-9CEE-5BA77CA8C01E}" srcOrd="0" destOrd="0" presId="urn:microsoft.com/office/officeart/2016/7/layout/LinProcess3"/>
    <dgm:cxn modelId="{36884E1A-39D3-4491-AFD6-BCBC6392A59E}" type="presOf" srcId="{CE11A269-561D-4BA1-BC45-87F6759FD368}" destId="{E8E0C55E-232A-41CA-87BA-45B86ABED6ED}" srcOrd="1" destOrd="0" presId="urn:microsoft.com/office/officeart/2016/7/layout/LinProcess3"/>
    <dgm:cxn modelId="{2229DB1B-DE4F-469E-8FA0-07BEC5B5F9D6}" type="presOf" srcId="{10254594-A53F-49FE-B0F2-BC233EE7109F}" destId="{9718E67E-2C8C-4093-AB5F-E3BEFAAEA31B}" srcOrd="0" destOrd="0" presId="urn:microsoft.com/office/officeart/2016/7/layout/LinProcess3"/>
    <dgm:cxn modelId="{025C3756-4F90-42F6-B826-13223FDABED0}" type="presOf" srcId="{547F8894-C324-4B84-95BE-A51E4FE0FA16}" destId="{8157E768-0524-44F1-8F00-7DF53576D2D6}" srcOrd="0" destOrd="0" presId="urn:microsoft.com/office/officeart/2016/7/layout/LinProcess3"/>
    <dgm:cxn modelId="{0C140A6B-1B4A-4553-81FF-5591D9487696}" type="presOf" srcId="{C2A3EC29-44BC-4E51-92DE-E27BF9CD4489}" destId="{3AF3868F-681F-4EF9-8B83-F3B0F354A4C4}" srcOrd="0" destOrd="0" presId="urn:microsoft.com/office/officeart/2016/7/layout/LinProcess3"/>
    <dgm:cxn modelId="{8FB3CA80-DD34-4F68-B118-EAE12645570F}" srcId="{BB0ECF89-2783-4E78-A209-A16EF114A1AA}" destId="{FFB58190-E438-47AF-86F3-FAEC2813ACF1}" srcOrd="0" destOrd="0" parTransId="{A40BCF22-228C-4E6F-A028-7BBDE5C12E5A}" sibTransId="{547F8894-C324-4B84-95BE-A51E4FE0FA16}"/>
    <dgm:cxn modelId="{B49FD08F-C9D7-4FC0-B446-ED9717719A00}" srcId="{BB0ECF89-2783-4E78-A209-A16EF114A1AA}" destId="{C2A3EC29-44BC-4E51-92DE-E27BF9CD4489}" srcOrd="2" destOrd="0" parTransId="{CE6B5045-A42D-4562-9588-2342D0E47934}" sibTransId="{10254594-A53F-49FE-B0F2-BC233EE7109F}"/>
    <dgm:cxn modelId="{469CA3A1-2EC0-458C-B828-8121A2D4750A}" type="presOf" srcId="{BB0ECF89-2783-4E78-A209-A16EF114A1AA}" destId="{ACE795D8-4182-4DF1-B098-DD0AD48044C8}" srcOrd="0" destOrd="0" presId="urn:microsoft.com/office/officeart/2016/7/layout/LinProcess3"/>
    <dgm:cxn modelId="{C8A4ECC3-0B95-497F-8D57-1124DFD9842C}" type="presOf" srcId="{C2A3EC29-44BC-4E51-92DE-E27BF9CD4489}" destId="{90A7E684-CAA3-435E-B654-85F1BA7D2B87}" srcOrd="1" destOrd="0" presId="urn:microsoft.com/office/officeart/2016/7/layout/LinProcess3"/>
    <dgm:cxn modelId="{13094BE1-4993-450F-9A18-CF0E62019EF7}" type="presOf" srcId="{FFB58190-E438-47AF-86F3-FAEC2813ACF1}" destId="{39A872F9-A5B8-4211-9FCD-79722E167124}" srcOrd="0" destOrd="0" presId="urn:microsoft.com/office/officeart/2016/7/layout/LinProcess3"/>
    <dgm:cxn modelId="{8A5C10EE-3A87-49FC-9945-C0118988EF8D}" type="presOf" srcId="{C9DED455-19B5-45BA-AEF1-572CA46E947B}" destId="{AFA09309-0DCE-4477-82D3-AAF980A85A37}" srcOrd="0" destOrd="0" presId="urn:microsoft.com/office/officeart/2016/7/layout/LinProcess3"/>
    <dgm:cxn modelId="{D24113F0-9FAB-4A26-B7AA-17C02606FE1D}" type="presOf" srcId="{FFB58190-E438-47AF-86F3-FAEC2813ACF1}" destId="{3DFCE59B-AEDE-4DE2-8B09-D05F047AB42F}" srcOrd="1" destOrd="0" presId="urn:microsoft.com/office/officeart/2016/7/layout/LinProcess3"/>
    <dgm:cxn modelId="{76481A27-79A5-48E5-BA29-16004448893C}" type="presParOf" srcId="{ACE795D8-4182-4DF1-B098-DD0AD48044C8}" destId="{01457034-7B47-4E8B-B040-E0565D08290C}" srcOrd="0" destOrd="0" presId="urn:microsoft.com/office/officeart/2016/7/layout/LinProcess3"/>
    <dgm:cxn modelId="{86BEA9C1-5DDA-42C2-937D-A7130110FF74}" type="presParOf" srcId="{01457034-7B47-4E8B-B040-E0565D08290C}" destId="{39A872F9-A5B8-4211-9FCD-79722E167124}" srcOrd="0" destOrd="0" presId="urn:microsoft.com/office/officeart/2016/7/layout/LinProcess3"/>
    <dgm:cxn modelId="{7DC5639C-5BDF-4F6D-A737-811AEFB16C12}" type="presParOf" srcId="{01457034-7B47-4E8B-B040-E0565D08290C}" destId="{8157E768-0524-44F1-8F00-7DF53576D2D6}" srcOrd="1" destOrd="0" presId="urn:microsoft.com/office/officeart/2016/7/layout/LinProcess3"/>
    <dgm:cxn modelId="{9BE7A881-53AA-46A4-B4D9-5952CA3DDD83}" type="presParOf" srcId="{01457034-7B47-4E8B-B040-E0565D08290C}" destId="{676D607A-85D2-4EAF-B264-A9D94B61A4FF}" srcOrd="2" destOrd="0" presId="urn:microsoft.com/office/officeart/2016/7/layout/LinProcess3"/>
    <dgm:cxn modelId="{3CDC6E8B-95DF-4144-9A43-8F1F01D9B5EA}" type="presParOf" srcId="{01457034-7B47-4E8B-B040-E0565D08290C}" destId="{3DFCE59B-AEDE-4DE2-8B09-D05F047AB42F}" srcOrd="3" destOrd="0" presId="urn:microsoft.com/office/officeart/2016/7/layout/LinProcess3"/>
    <dgm:cxn modelId="{050D0D46-967C-45EE-A82A-AD10E04485C1}" type="presParOf" srcId="{ACE795D8-4182-4DF1-B098-DD0AD48044C8}" destId="{AD65492C-54BB-4101-B1E0-86F57716A25E}" srcOrd="1" destOrd="0" presId="urn:microsoft.com/office/officeart/2016/7/layout/LinProcess3"/>
    <dgm:cxn modelId="{C5C3B0C4-18DC-4916-ABAF-6A287C00BAA9}" type="presParOf" srcId="{ACE795D8-4182-4DF1-B098-DD0AD48044C8}" destId="{9A0277E3-55B2-4FAA-BDD3-FFC27311B05B}" srcOrd="2" destOrd="0" presId="urn:microsoft.com/office/officeart/2016/7/layout/LinProcess3"/>
    <dgm:cxn modelId="{FA398688-6697-4B8B-A789-FF729FC50671}" type="presParOf" srcId="{9A0277E3-55B2-4FAA-BDD3-FFC27311B05B}" destId="{AE95CEBE-1AD7-41D4-9CEE-5BA77CA8C01E}" srcOrd="0" destOrd="0" presId="urn:microsoft.com/office/officeart/2016/7/layout/LinProcess3"/>
    <dgm:cxn modelId="{67EE8417-B6AF-43C7-AA8C-3B90AB6AE1FE}" type="presParOf" srcId="{9A0277E3-55B2-4FAA-BDD3-FFC27311B05B}" destId="{AFA09309-0DCE-4477-82D3-AAF980A85A37}" srcOrd="1" destOrd="0" presId="urn:microsoft.com/office/officeart/2016/7/layout/LinProcess3"/>
    <dgm:cxn modelId="{5CE89ECF-B3C2-499B-BBDE-19538F56547F}" type="presParOf" srcId="{9A0277E3-55B2-4FAA-BDD3-FFC27311B05B}" destId="{70685E0F-5EC9-4D84-80D5-F2F78DC3CFFC}" srcOrd="2" destOrd="0" presId="urn:microsoft.com/office/officeart/2016/7/layout/LinProcess3"/>
    <dgm:cxn modelId="{D77D220A-12C7-4499-9660-B4B666A87129}" type="presParOf" srcId="{9A0277E3-55B2-4FAA-BDD3-FFC27311B05B}" destId="{E8E0C55E-232A-41CA-87BA-45B86ABED6ED}" srcOrd="3" destOrd="0" presId="urn:microsoft.com/office/officeart/2016/7/layout/LinProcess3"/>
    <dgm:cxn modelId="{F3EEB326-7683-4D4B-BE0D-D7CC3EE67CB3}" type="presParOf" srcId="{ACE795D8-4182-4DF1-B098-DD0AD48044C8}" destId="{556726A2-0416-41E0-99B4-BCA6885784BC}" srcOrd="3" destOrd="0" presId="urn:microsoft.com/office/officeart/2016/7/layout/LinProcess3"/>
    <dgm:cxn modelId="{1694C3CA-CE7E-4D7A-B769-94D0C473B6D9}" type="presParOf" srcId="{ACE795D8-4182-4DF1-B098-DD0AD48044C8}" destId="{F4C4AEC7-6D64-4C71-ADC5-0F5CC45360C6}" srcOrd="4" destOrd="0" presId="urn:microsoft.com/office/officeart/2016/7/layout/LinProcess3"/>
    <dgm:cxn modelId="{01DA811B-E595-4B26-916D-A5B9420780B1}" type="presParOf" srcId="{F4C4AEC7-6D64-4C71-ADC5-0F5CC45360C6}" destId="{3AF3868F-681F-4EF9-8B83-F3B0F354A4C4}" srcOrd="0" destOrd="0" presId="urn:microsoft.com/office/officeart/2016/7/layout/LinProcess3"/>
    <dgm:cxn modelId="{65C50157-4E89-44E0-ADFE-2CDCD946EC0C}" type="presParOf" srcId="{F4C4AEC7-6D64-4C71-ADC5-0F5CC45360C6}" destId="{9718E67E-2C8C-4093-AB5F-E3BEFAAEA31B}" srcOrd="1" destOrd="0" presId="urn:microsoft.com/office/officeart/2016/7/layout/LinProcess3"/>
    <dgm:cxn modelId="{03312845-43B9-45C8-960A-3A8CADC652DB}" type="presParOf" srcId="{F4C4AEC7-6D64-4C71-ADC5-0F5CC45360C6}" destId="{13CAC05E-7817-4F00-94BF-9DC0F20DF1D8}" srcOrd="2" destOrd="0" presId="urn:microsoft.com/office/officeart/2016/7/layout/LinProcess3"/>
    <dgm:cxn modelId="{D7A81CCE-E542-4242-8542-3C297BE2D6C9}" type="presParOf" srcId="{F4C4AEC7-6D64-4C71-ADC5-0F5CC45360C6}" destId="{90A7E684-CAA3-435E-B654-85F1BA7D2B87}" srcOrd="3" destOrd="0" presId="urn:microsoft.com/office/officeart/2016/7/layout/Lin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31092E-02A2-EA4B-A043-5A106A5F1B70}">
      <dsp:nvSpPr>
        <dsp:cNvPr id="0" name=""/>
        <dsp:cNvSpPr/>
      </dsp:nvSpPr>
      <dsp:spPr>
        <a:xfrm>
          <a:off x="5660" y="1288124"/>
          <a:ext cx="1754614" cy="12501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Je me réfère au programme d’enseignement de la religion</a:t>
          </a:r>
        </a:p>
      </dsp:txBody>
      <dsp:txXfrm>
        <a:off x="42276" y="1324740"/>
        <a:ext cx="1681382" cy="1176931"/>
      </dsp:txXfrm>
    </dsp:sp>
    <dsp:sp modelId="{5A78AC98-B8DD-B94A-81A9-19F328492156}">
      <dsp:nvSpPr>
        <dsp:cNvPr id="0" name=""/>
        <dsp:cNvSpPr/>
      </dsp:nvSpPr>
      <dsp:spPr>
        <a:xfrm>
          <a:off x="1935736" y="1695633"/>
          <a:ext cx="371978" cy="435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/>
        </a:p>
      </dsp:txBody>
      <dsp:txXfrm>
        <a:off x="1935736" y="1782662"/>
        <a:ext cx="260385" cy="261086"/>
      </dsp:txXfrm>
    </dsp:sp>
    <dsp:sp modelId="{F0F3A1F6-118D-D14D-BC67-42613902FAFC}">
      <dsp:nvSpPr>
        <dsp:cNvPr id="0" name=""/>
        <dsp:cNvSpPr/>
      </dsp:nvSpPr>
      <dsp:spPr>
        <a:xfrm>
          <a:off x="2462120" y="1288124"/>
          <a:ext cx="1754614" cy="125016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Je mets à jour mes connaissances disciplinaires</a:t>
          </a:r>
        </a:p>
      </dsp:txBody>
      <dsp:txXfrm>
        <a:off x="2498736" y="1324740"/>
        <a:ext cx="1681382" cy="1176931"/>
      </dsp:txXfrm>
    </dsp:sp>
    <dsp:sp modelId="{E4FAC35B-7E6C-EF48-AB45-C14986D28DC1}">
      <dsp:nvSpPr>
        <dsp:cNvPr id="0" name=""/>
        <dsp:cNvSpPr/>
      </dsp:nvSpPr>
      <dsp:spPr>
        <a:xfrm>
          <a:off x="4392197" y="1695633"/>
          <a:ext cx="371978" cy="435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/>
        </a:p>
      </dsp:txBody>
      <dsp:txXfrm>
        <a:off x="4392197" y="1782662"/>
        <a:ext cx="260385" cy="261086"/>
      </dsp:txXfrm>
    </dsp:sp>
    <dsp:sp modelId="{A2D76D24-AA3A-8749-94AC-B0C0D656E902}">
      <dsp:nvSpPr>
        <dsp:cNvPr id="0" name=""/>
        <dsp:cNvSpPr/>
      </dsp:nvSpPr>
      <dsp:spPr>
        <a:xfrm>
          <a:off x="4918581" y="1288124"/>
          <a:ext cx="1754614" cy="125016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J’élabore une  programmation</a:t>
          </a:r>
        </a:p>
      </dsp:txBody>
      <dsp:txXfrm>
        <a:off x="4955197" y="1324740"/>
        <a:ext cx="1681382" cy="1176931"/>
      </dsp:txXfrm>
    </dsp:sp>
    <dsp:sp modelId="{B4E5426C-D928-2446-BDD7-AC74C2502C54}">
      <dsp:nvSpPr>
        <dsp:cNvPr id="0" name=""/>
        <dsp:cNvSpPr/>
      </dsp:nvSpPr>
      <dsp:spPr>
        <a:xfrm>
          <a:off x="6848657" y="1695633"/>
          <a:ext cx="371978" cy="435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/>
        </a:p>
      </dsp:txBody>
      <dsp:txXfrm>
        <a:off x="6848657" y="1782662"/>
        <a:ext cx="260385" cy="261086"/>
      </dsp:txXfrm>
    </dsp:sp>
    <dsp:sp modelId="{55100439-164D-F047-A7CE-A4EA31B3360B}">
      <dsp:nvSpPr>
        <dsp:cNvPr id="0" name=""/>
        <dsp:cNvSpPr/>
      </dsp:nvSpPr>
      <dsp:spPr>
        <a:xfrm>
          <a:off x="7375042" y="1288124"/>
          <a:ext cx="1754614" cy="125016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Je construis mes séances</a:t>
          </a:r>
        </a:p>
      </dsp:txBody>
      <dsp:txXfrm>
        <a:off x="7411658" y="1324740"/>
        <a:ext cx="1681382" cy="1176931"/>
      </dsp:txXfrm>
    </dsp:sp>
    <dsp:sp modelId="{DF511C75-66AA-2341-8C6A-E58E0B35D097}">
      <dsp:nvSpPr>
        <dsp:cNvPr id="0" name=""/>
        <dsp:cNvSpPr/>
      </dsp:nvSpPr>
      <dsp:spPr>
        <a:xfrm>
          <a:off x="9305118" y="1695633"/>
          <a:ext cx="371978" cy="435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/>
        </a:p>
      </dsp:txBody>
      <dsp:txXfrm>
        <a:off x="9305118" y="1782662"/>
        <a:ext cx="260385" cy="261086"/>
      </dsp:txXfrm>
    </dsp:sp>
    <dsp:sp modelId="{474338FD-7856-7040-9252-D76A12007102}">
      <dsp:nvSpPr>
        <dsp:cNvPr id="0" name=""/>
        <dsp:cNvSpPr/>
      </dsp:nvSpPr>
      <dsp:spPr>
        <a:xfrm>
          <a:off x="9831503" y="1288124"/>
          <a:ext cx="1754614" cy="125016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Je construis une évaluation</a:t>
          </a:r>
        </a:p>
      </dsp:txBody>
      <dsp:txXfrm>
        <a:off x="9868119" y="1324740"/>
        <a:ext cx="1681382" cy="11769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AC3229-BD8A-4849-BB6F-77E04D00913A}">
      <dsp:nvSpPr>
        <dsp:cNvPr id="0" name=""/>
        <dsp:cNvSpPr/>
      </dsp:nvSpPr>
      <dsp:spPr>
        <a:xfrm>
          <a:off x="3503296" y="0"/>
          <a:ext cx="2864876" cy="286531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982320-C63A-B24B-872C-38B086418EBF}">
      <dsp:nvSpPr>
        <dsp:cNvPr id="0" name=""/>
        <dsp:cNvSpPr/>
      </dsp:nvSpPr>
      <dsp:spPr>
        <a:xfrm>
          <a:off x="4136528" y="1034464"/>
          <a:ext cx="1591956" cy="795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chemeClr val="accent2">
                  <a:lumMod val="60000"/>
                  <a:lumOff val="40000"/>
                </a:schemeClr>
              </a:solidFill>
            </a:rPr>
            <a:t>Fixer des objectifs précis</a:t>
          </a:r>
        </a:p>
      </dsp:txBody>
      <dsp:txXfrm>
        <a:off x="4136528" y="1034464"/>
        <a:ext cx="1591956" cy="795787"/>
      </dsp:txXfrm>
    </dsp:sp>
    <dsp:sp modelId="{204CAC6E-E0FC-6E42-AAFB-26A749AE7826}">
      <dsp:nvSpPr>
        <dsp:cNvPr id="0" name=""/>
        <dsp:cNvSpPr/>
      </dsp:nvSpPr>
      <dsp:spPr>
        <a:xfrm>
          <a:off x="2707587" y="1646334"/>
          <a:ext cx="2864876" cy="286531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B2F7CD-CD7D-9944-8B78-111AF7196FC7}">
      <dsp:nvSpPr>
        <dsp:cNvPr id="0" name=""/>
        <dsp:cNvSpPr/>
      </dsp:nvSpPr>
      <dsp:spPr>
        <a:xfrm>
          <a:off x="3344046" y="2690322"/>
          <a:ext cx="1591956" cy="795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chemeClr val="accent4">
                  <a:lumMod val="60000"/>
                  <a:lumOff val="40000"/>
                </a:schemeClr>
              </a:solidFill>
            </a:rPr>
            <a:t>Organiser le contenu</a:t>
          </a:r>
        </a:p>
      </dsp:txBody>
      <dsp:txXfrm>
        <a:off x="3344046" y="2690322"/>
        <a:ext cx="1591956" cy="795787"/>
      </dsp:txXfrm>
    </dsp:sp>
    <dsp:sp modelId="{CF074C20-200C-9544-B482-D1289D8EC56E}">
      <dsp:nvSpPr>
        <dsp:cNvPr id="0" name=""/>
        <dsp:cNvSpPr/>
      </dsp:nvSpPr>
      <dsp:spPr>
        <a:xfrm>
          <a:off x="3707200" y="3489681"/>
          <a:ext cx="2461372" cy="2462359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EF73A0-1597-D642-B947-F20F229C77AA}">
      <dsp:nvSpPr>
        <dsp:cNvPr id="0" name=""/>
        <dsp:cNvSpPr/>
      </dsp:nvSpPr>
      <dsp:spPr>
        <a:xfrm>
          <a:off x="4140294" y="4348561"/>
          <a:ext cx="1591956" cy="795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rgbClr val="92D050"/>
              </a:solidFill>
            </a:rPr>
            <a:t>Concevoir la mise en activité des élèves</a:t>
          </a:r>
        </a:p>
      </dsp:txBody>
      <dsp:txXfrm>
        <a:off x="4140294" y="4348561"/>
        <a:ext cx="1591956" cy="7957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40F9FF-98FD-2B4F-87B1-AC6B7B6F34A5}">
      <dsp:nvSpPr>
        <dsp:cNvPr id="0" name=""/>
        <dsp:cNvSpPr/>
      </dsp:nvSpPr>
      <dsp:spPr>
        <a:xfrm>
          <a:off x="2381" y="2129102"/>
          <a:ext cx="2901156" cy="1160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Phase d’accroche ou de sensibilisation</a:t>
          </a:r>
        </a:p>
      </dsp:txBody>
      <dsp:txXfrm>
        <a:off x="582612" y="2129102"/>
        <a:ext cx="1740694" cy="1160462"/>
      </dsp:txXfrm>
    </dsp:sp>
    <dsp:sp modelId="{AD831F36-4AAB-B643-9424-9576CEAD1A68}">
      <dsp:nvSpPr>
        <dsp:cNvPr id="0" name=""/>
        <dsp:cNvSpPr/>
      </dsp:nvSpPr>
      <dsp:spPr>
        <a:xfrm>
          <a:off x="2613421" y="2129102"/>
          <a:ext cx="2901156" cy="1160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Phase d’apprentissage</a:t>
          </a:r>
        </a:p>
      </dsp:txBody>
      <dsp:txXfrm>
        <a:off x="3193652" y="2129102"/>
        <a:ext cx="1740694" cy="1160462"/>
      </dsp:txXfrm>
    </dsp:sp>
    <dsp:sp modelId="{62554968-F4C0-0C45-906F-F0C52B83CD56}">
      <dsp:nvSpPr>
        <dsp:cNvPr id="0" name=""/>
        <dsp:cNvSpPr/>
      </dsp:nvSpPr>
      <dsp:spPr>
        <a:xfrm>
          <a:off x="5224462" y="2129102"/>
          <a:ext cx="2901156" cy="1160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Phase de synthèse</a:t>
          </a:r>
        </a:p>
      </dsp:txBody>
      <dsp:txXfrm>
        <a:off x="5804693" y="2129102"/>
        <a:ext cx="1740694" cy="11604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A872F9-A5B8-4211-9FCD-79722E167124}">
      <dsp:nvSpPr>
        <dsp:cNvPr id="0" name=""/>
        <dsp:cNvSpPr/>
      </dsp:nvSpPr>
      <dsp:spPr>
        <a:xfrm>
          <a:off x="0" y="116987"/>
          <a:ext cx="3286125" cy="4600574"/>
        </a:xfrm>
        <a:prstGeom prst="rect">
          <a:avLst/>
        </a:prstGeom>
        <a:gradFill rotWithShape="0">
          <a:gsLst>
            <a:gs pos="1000">
              <a:schemeClr val="tx1">
                <a:lumMod val="85000"/>
                <a:lumOff val="15000"/>
              </a:schemeClr>
            </a:gs>
            <a:gs pos="100000">
              <a:schemeClr val="accent2">
                <a:lumMod val="50000"/>
              </a:schemeClr>
            </a:gs>
          </a:gsLst>
          <a:lin ang="12600000" scaled="0"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rtlCol="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chemeClr val="bg1"/>
              </a:solidFill>
            </a:rPr>
            <a:t>Mon bureau numérique</a:t>
          </a:r>
          <a:endParaRPr lang="fr-FR" sz="1600" kern="1200" noProof="1">
            <a:solidFill>
              <a:schemeClr val="bg1"/>
            </a:solidFill>
          </a:endParaRPr>
        </a:p>
      </dsp:txBody>
      <dsp:txXfrm>
        <a:off x="0" y="1865206"/>
        <a:ext cx="3286125" cy="2760345"/>
      </dsp:txXfrm>
    </dsp:sp>
    <dsp:sp modelId="{8157E768-0524-44F1-8F00-7DF53576D2D6}">
      <dsp:nvSpPr>
        <dsp:cNvPr id="0" name=""/>
        <dsp:cNvSpPr/>
      </dsp:nvSpPr>
      <dsp:spPr>
        <a:xfrm>
          <a:off x="952976" y="577045"/>
          <a:ext cx="1380172" cy="1380172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604" tIns="12700" rIns="107604" bIns="12700" numCol="1" spcCol="1270" rtlCol="0" anchor="ctr" anchorCtr="0">
          <a:noAutofit/>
        </a:bodyPr>
        <a:lstStyle/>
        <a:p>
          <a:pPr marL="0" lvl="0" indent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4800" kern="1200" dirty="0"/>
        </a:p>
      </dsp:txBody>
      <dsp:txXfrm>
        <a:off x="952976" y="577045"/>
        <a:ext cx="1380172" cy="1380172"/>
      </dsp:txXfrm>
    </dsp:sp>
    <dsp:sp modelId="{676D607A-85D2-4EAF-B264-A9D94B61A4FF}">
      <dsp:nvSpPr>
        <dsp:cNvPr id="0" name=""/>
        <dsp:cNvSpPr/>
      </dsp:nvSpPr>
      <dsp:spPr>
        <a:xfrm>
          <a:off x="0" y="4717490"/>
          <a:ext cx="3286125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95CEBE-1AD7-41D4-9CEE-5BA77CA8C01E}">
      <dsp:nvSpPr>
        <dsp:cNvPr id="0" name=""/>
        <dsp:cNvSpPr/>
      </dsp:nvSpPr>
      <dsp:spPr>
        <a:xfrm>
          <a:off x="3614737" y="116987"/>
          <a:ext cx="3286125" cy="4600574"/>
        </a:xfrm>
        <a:prstGeom prst="rect">
          <a:avLst/>
        </a:prstGeom>
        <a:gradFill rotWithShape="0">
          <a:gsLst>
            <a:gs pos="1000">
              <a:srgbClr val="000000">
                <a:lumMod val="85000"/>
                <a:lumOff val="15000"/>
              </a:srgbClr>
            </a:gs>
            <a:gs pos="100000">
              <a:srgbClr val="17B2D1">
                <a:lumMod val="50000"/>
              </a:srgbClr>
            </a:gs>
          </a:gsLst>
          <a:lin ang="12600000" scaled="0"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rtlCol="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La Boite académique</a:t>
          </a:r>
          <a:endParaRPr lang="fr-FR" sz="1600" kern="1200" noProof="1">
            <a:solidFill>
              <a:srgbClr val="FFFFFF"/>
            </a:solidFill>
            <a:latin typeface="Calibri"/>
            <a:ea typeface="+mn-ea"/>
            <a:cs typeface="+mn-cs"/>
          </a:endParaRP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 dirty="0">
            <a:solidFill>
              <a:srgbClr val="FFFFFF"/>
            </a:solidFill>
            <a:latin typeface="Calibri"/>
            <a:ea typeface="+mn-ea"/>
            <a:cs typeface="+mn-cs"/>
          </a:endParaRPr>
        </a:p>
      </dsp:txBody>
      <dsp:txXfrm>
        <a:off x="3614737" y="1865206"/>
        <a:ext cx="3286125" cy="2760345"/>
      </dsp:txXfrm>
    </dsp:sp>
    <dsp:sp modelId="{AFA09309-0DCE-4477-82D3-AAF980A85A37}">
      <dsp:nvSpPr>
        <dsp:cNvPr id="0" name=""/>
        <dsp:cNvSpPr/>
      </dsp:nvSpPr>
      <dsp:spPr>
        <a:xfrm>
          <a:off x="4567713" y="577045"/>
          <a:ext cx="1380172" cy="1380172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604" tIns="12700" rIns="107604" bIns="12700" numCol="1" spcCol="1270" rtlCol="0" anchor="ctr" anchorCtr="0">
          <a:noAutofit/>
        </a:bodyPr>
        <a:lstStyle/>
        <a:p>
          <a:pPr marL="0" lvl="0" indent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4800" kern="1200" dirty="0"/>
        </a:p>
      </dsp:txBody>
      <dsp:txXfrm>
        <a:off x="4567713" y="577045"/>
        <a:ext cx="1380172" cy="1380172"/>
      </dsp:txXfrm>
    </dsp:sp>
    <dsp:sp modelId="{70685E0F-5EC9-4D84-80D5-F2F78DC3CFFC}">
      <dsp:nvSpPr>
        <dsp:cNvPr id="0" name=""/>
        <dsp:cNvSpPr/>
      </dsp:nvSpPr>
      <dsp:spPr>
        <a:xfrm>
          <a:off x="3614737" y="4717490"/>
          <a:ext cx="3286125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F3868F-681F-4EF9-8B83-F3B0F354A4C4}">
      <dsp:nvSpPr>
        <dsp:cNvPr id="0" name=""/>
        <dsp:cNvSpPr/>
      </dsp:nvSpPr>
      <dsp:spPr>
        <a:xfrm>
          <a:off x="7229475" y="116987"/>
          <a:ext cx="3286125" cy="4600574"/>
        </a:xfrm>
        <a:prstGeom prst="rect">
          <a:avLst/>
        </a:prstGeom>
        <a:gradFill rotWithShape="0">
          <a:gsLst>
            <a:gs pos="1000">
              <a:srgbClr val="000000">
                <a:lumMod val="85000"/>
                <a:lumOff val="15000"/>
              </a:srgbClr>
            </a:gs>
            <a:gs pos="100000">
              <a:srgbClr val="17B2D1">
                <a:lumMod val="50000"/>
              </a:srgbClr>
            </a:gs>
          </a:gsLst>
          <a:lin ang="12600000" scaled="0"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rtlCol="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ERE Alsace + </a:t>
          </a:r>
          <a:r>
            <a:rPr lang="fr-FR" sz="1600" kern="1200" dirty="0" err="1">
              <a:solidFill>
                <a:srgbClr val="FFFFFF"/>
              </a:solidFill>
              <a:latin typeface="Calibri"/>
              <a:ea typeface="+mn-ea"/>
              <a:cs typeface="+mn-cs"/>
            </a:rPr>
            <a:t>Sogo</a:t>
          </a:r>
          <a:r>
            <a:rPr lang="fr-FR" sz="1600" kern="1200" noProof="1">
              <a:solidFill>
                <a:srgbClr val="FFFFFF"/>
              </a:solidFill>
              <a:latin typeface="Calibri"/>
              <a:ea typeface="+mn-ea"/>
              <a:cs typeface="+mn-cs"/>
            </a:rPr>
            <a:t> </a:t>
          </a: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 dirty="0">
            <a:solidFill>
              <a:srgbClr val="FFFFFF"/>
            </a:solidFill>
            <a:latin typeface="Calibri"/>
            <a:ea typeface="+mn-ea"/>
            <a:cs typeface="+mn-cs"/>
          </a:endParaRPr>
        </a:p>
      </dsp:txBody>
      <dsp:txXfrm>
        <a:off x="7229475" y="1865206"/>
        <a:ext cx="3286125" cy="2760345"/>
      </dsp:txXfrm>
    </dsp:sp>
    <dsp:sp modelId="{9718E67E-2C8C-4093-AB5F-E3BEFAAEA31B}">
      <dsp:nvSpPr>
        <dsp:cNvPr id="0" name=""/>
        <dsp:cNvSpPr/>
      </dsp:nvSpPr>
      <dsp:spPr>
        <a:xfrm>
          <a:off x="8182451" y="577045"/>
          <a:ext cx="1380172" cy="1380172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604" tIns="12700" rIns="107604" bIns="12700" numCol="1" spcCol="1270" rtlCol="0" anchor="ctr" anchorCtr="0">
          <a:noAutofit/>
        </a:bodyPr>
        <a:lstStyle/>
        <a:p>
          <a:pPr marL="0" lvl="0" indent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4800" kern="1200" dirty="0"/>
        </a:p>
      </dsp:txBody>
      <dsp:txXfrm>
        <a:off x="8182451" y="577045"/>
        <a:ext cx="1380172" cy="1380172"/>
      </dsp:txXfrm>
    </dsp:sp>
    <dsp:sp modelId="{13CAC05E-7817-4F00-94BF-9DC0F20DF1D8}">
      <dsp:nvSpPr>
        <dsp:cNvPr id="0" name=""/>
        <dsp:cNvSpPr/>
      </dsp:nvSpPr>
      <dsp:spPr>
        <a:xfrm>
          <a:off x="7229475" y="4717490"/>
          <a:ext cx="3286125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LinProcess3">
  <dgm:title val="Processus linéaire de base"/>
  <dgm:desc val=""/>
  <dgm:catLst>
    <dgm:cat type="list" pri="500"/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938F371D-9250-9D0C-F015-7BC842D8A7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F358B8E-159E-E60B-DAAB-7178BBB699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2B4C6-3724-4B75-AEB1-5D1DB176943F}" type="datetime1">
              <a:rPr lang="fr-FR" smtClean="0"/>
              <a:t>25/02/2025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64DF482-571E-A384-4FA0-478736062C6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EA87F87-5A05-4B99-F8D8-1A9FF7D5B9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D5EC2B-8E15-45D3-87D0-BDF28D937C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3822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fr-FR"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fr-FR" sz="1200"/>
            </a:lvl1pPr>
          </a:lstStyle>
          <a:p>
            <a:fld id="{E9FD552A-F693-45A7-8754-48DC7129AE79}" type="datetime1">
              <a:rPr lang="fr-FR" smtClean="0"/>
              <a:pPr/>
              <a:t>25/02/2025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fr-FR"/>
            </a:defPPr>
          </a:lstStyle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fr-FR" sz="1200"/>
            </a:lvl1pPr>
          </a:lstStyle>
          <a:p>
            <a:pPr rtl="0"/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fr-FR" sz="1200"/>
            </a:lvl1pPr>
          </a:lstStyle>
          <a:p>
            <a:pPr rtl="0"/>
            <a:fld id="{D3F28A1F-3E69-47E5-AE93-E7F2155A242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5933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3F28A1F-3E69-47E5-AE93-E7F2155A242D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7256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3F28A1F-3E69-47E5-AE93-E7F2155A242D}" type="slidenum">
              <a:rPr lang="fr-FR" smtClean="0"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1694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798B13-3B32-4354-B2B5-3165F2F6E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611" y="1676409"/>
            <a:ext cx="3923999" cy="2436592"/>
          </a:xfrm>
        </p:spPr>
        <p:txBody>
          <a:bodyPr lIns="0" tIns="0" rIns="0" bIns="0" rtlCol="0" anchor="b">
            <a:noAutofit/>
          </a:bodyPr>
          <a:lstStyle>
            <a:lvl1pPr>
              <a:lnSpc>
                <a:spcPct val="70000"/>
              </a:lnSpc>
              <a:defRPr lang="fr-FR" sz="7200" spc="-300"/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6BB88CF-DF4F-4857-8602-72BCF5DDCDA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873612" y="4611901"/>
            <a:ext cx="3924000" cy="684000"/>
          </a:xfrm>
        </p:spPr>
        <p:txBody>
          <a:bodyPr lIns="0" tIns="0" rIns="0" bIns="0" rtlCol="0"/>
          <a:lstStyle>
            <a:lvl1pPr marL="0" indent="0">
              <a:buNone/>
              <a:defRPr lang="fr-FR" sz="1600"/>
            </a:lvl1pPr>
            <a:lvl2pPr marL="457200" indent="0">
              <a:buNone/>
              <a:defRPr lang="fr-FR" sz="1400"/>
            </a:lvl2pPr>
            <a:lvl3pPr marL="914400" indent="0">
              <a:buNone/>
              <a:defRPr lang="fr-FR" sz="1200"/>
            </a:lvl3pPr>
            <a:lvl4pPr marL="1371600" indent="0">
              <a:buNone/>
              <a:defRPr lang="fr-FR" sz="1000"/>
            </a:lvl4pPr>
            <a:lvl5pPr marL="1828800" indent="0">
              <a:buNone/>
              <a:defRPr lang="fr-FR" sz="1000"/>
            </a:lvl5pPr>
            <a:lvl6pPr marL="2286000" indent="0">
              <a:buNone/>
              <a:defRPr lang="fr-FR" sz="1000"/>
            </a:lvl6pPr>
            <a:lvl7pPr marL="2743200" indent="0">
              <a:buNone/>
              <a:defRPr lang="fr-FR" sz="1000"/>
            </a:lvl7pPr>
            <a:lvl8pPr marL="3200400" indent="0">
              <a:buNone/>
              <a:defRPr lang="fr-FR" sz="1000"/>
            </a:lvl8pPr>
            <a:lvl9pPr marL="3657600" indent="0">
              <a:buNone/>
              <a:defRPr lang="fr-FR" sz="1000"/>
            </a:lvl9pPr>
          </a:lstStyle>
          <a:p>
            <a:pPr lvl="0" rtl="0"/>
            <a:r>
              <a:rPr lang="fr-FR"/>
              <a:t>CLIQUEZ POUR MODIFIER LE STYLE DU TEXTE DU MASQUE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A7EEBB7C-1679-4665-8688-1FA973E73DC1}"/>
              </a:ext>
            </a:extLst>
          </p:cNvPr>
          <p:cNvCxnSpPr/>
          <p:nvPr userDrawn="1"/>
        </p:nvCxnSpPr>
        <p:spPr>
          <a:xfrm>
            <a:off x="7874732" y="4373775"/>
            <a:ext cx="3924000" cy="0"/>
          </a:xfrm>
          <a:prstGeom prst="line">
            <a:avLst/>
          </a:prstGeom>
          <a:ln w="63500">
            <a:gradFill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F1E3214F-3A93-4A1C-920D-D86BE35A58FB}"/>
              </a:ext>
            </a:extLst>
          </p:cNvPr>
          <p:cNvSpPr/>
          <p:nvPr userDrawn="1"/>
        </p:nvSpPr>
        <p:spPr>
          <a:xfrm>
            <a:off x="0" y="1"/>
            <a:ext cx="7512000" cy="672147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13E97E5-C83B-444A-8C07-35D699E7C3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PAGE </a:t>
            </a:r>
            <a:fld id="{4A9B5881-4007-4345-955A-79C2656F0C49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6532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1AB651-5612-4E6A-9B35-A555D082E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1389A2-D77B-40CA-AD1E-0178AEFAD1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>
            <a:normAutofit/>
          </a:bodyPr>
          <a:lstStyle>
            <a:lvl1pPr>
              <a:defRPr lang="fr-FR" sz="2000"/>
            </a:lvl1pPr>
            <a:lvl2pPr>
              <a:defRPr lang="fr-FR" sz="1800"/>
            </a:lvl2pPr>
            <a:lvl3pPr>
              <a:defRPr lang="fr-FR" sz="1600"/>
            </a:lvl3pPr>
            <a:lvl4pPr>
              <a:defRPr lang="fr-FR" sz="1400"/>
            </a:lvl4pPr>
            <a:lvl5pPr>
              <a:defRPr lang="fr-FR" sz="14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1DCA993-CBEA-48C5-BD35-50ABDFF64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>
            <a:normAutofit/>
          </a:bodyPr>
          <a:lstStyle>
            <a:lvl1pPr>
              <a:defRPr lang="fr-FR" sz="2000"/>
            </a:lvl1pPr>
            <a:lvl2pPr>
              <a:defRPr lang="fr-FR" sz="1800"/>
            </a:lvl2pPr>
            <a:lvl3pPr>
              <a:defRPr lang="fr-FR" sz="1600"/>
            </a:lvl3pPr>
            <a:lvl4pPr>
              <a:defRPr lang="fr-FR" sz="1400"/>
            </a:lvl4pPr>
            <a:lvl5pPr>
              <a:defRPr lang="fr-FR" sz="14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88ED8E0-95EC-469F-9B7E-562FBDFDE6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PAGE </a:t>
            </a:r>
            <a:fld id="{4A9B5881-4007-4345-955A-79C2656F0C49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6344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776F88-2A37-410D-A685-E455AF3D0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C764B46-B015-44F7-8DC0-AFB8D275E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lang="fr-FR" sz="2400" b="1"/>
            </a:lvl1pPr>
            <a:lvl2pPr marL="457200" indent="0">
              <a:buNone/>
              <a:defRPr lang="fr-FR" sz="2000" b="1"/>
            </a:lvl2pPr>
            <a:lvl3pPr marL="914400" indent="0">
              <a:buNone/>
              <a:defRPr lang="fr-FR" sz="1800" b="1"/>
            </a:lvl3pPr>
            <a:lvl4pPr marL="1371600" indent="0">
              <a:buNone/>
              <a:defRPr lang="fr-FR" sz="1600" b="1"/>
            </a:lvl4pPr>
            <a:lvl5pPr marL="1828800" indent="0">
              <a:buNone/>
              <a:defRPr lang="fr-FR" sz="1600" b="1"/>
            </a:lvl5pPr>
            <a:lvl6pPr marL="2286000" indent="0">
              <a:buNone/>
              <a:defRPr lang="fr-FR" sz="1600" b="1"/>
            </a:lvl6pPr>
            <a:lvl7pPr marL="2743200" indent="0">
              <a:buNone/>
              <a:defRPr lang="fr-FR" sz="1600" b="1"/>
            </a:lvl7pPr>
            <a:lvl8pPr marL="3200400" indent="0">
              <a:buNone/>
              <a:defRPr lang="fr-FR" sz="1600" b="1"/>
            </a:lvl8pPr>
            <a:lvl9pPr marL="3657600" indent="0">
              <a:buNone/>
              <a:defRPr lang="fr-FR" sz="16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D3C8232-2077-497A-9142-B787E2B03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>
            <a:normAutofit/>
          </a:bodyPr>
          <a:lstStyle>
            <a:lvl1pPr>
              <a:defRPr lang="fr-FR" sz="2000"/>
            </a:lvl1pPr>
            <a:lvl2pPr>
              <a:defRPr lang="fr-FR" sz="1800"/>
            </a:lvl2pPr>
            <a:lvl3pPr>
              <a:defRPr lang="fr-FR" sz="1600"/>
            </a:lvl3pPr>
            <a:lvl4pPr>
              <a:defRPr lang="fr-FR" sz="1400"/>
            </a:lvl4pPr>
            <a:lvl5pPr>
              <a:defRPr lang="fr-FR" sz="14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AF6077C-D913-4FD0-B6E0-6D70BEFD40E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lang="fr-FR" sz="2400" b="1"/>
            </a:lvl1pPr>
            <a:lvl2pPr marL="457200" indent="0">
              <a:buNone/>
              <a:defRPr lang="fr-FR" sz="2000" b="1"/>
            </a:lvl2pPr>
            <a:lvl3pPr marL="914400" indent="0">
              <a:buNone/>
              <a:defRPr lang="fr-FR" sz="1800" b="1"/>
            </a:lvl3pPr>
            <a:lvl4pPr marL="1371600" indent="0">
              <a:buNone/>
              <a:defRPr lang="fr-FR" sz="1600" b="1"/>
            </a:lvl4pPr>
            <a:lvl5pPr marL="1828800" indent="0">
              <a:buNone/>
              <a:defRPr lang="fr-FR" sz="1600" b="1"/>
            </a:lvl5pPr>
            <a:lvl6pPr marL="2286000" indent="0">
              <a:buNone/>
              <a:defRPr lang="fr-FR" sz="1600" b="1"/>
            </a:lvl6pPr>
            <a:lvl7pPr marL="2743200" indent="0">
              <a:buNone/>
              <a:defRPr lang="fr-FR" sz="1600" b="1"/>
            </a:lvl7pPr>
            <a:lvl8pPr marL="3200400" indent="0">
              <a:buNone/>
              <a:defRPr lang="fr-FR" sz="1600" b="1"/>
            </a:lvl8pPr>
            <a:lvl9pPr marL="3657600" indent="0">
              <a:buNone/>
              <a:defRPr lang="fr-FR" sz="1600" b="1"/>
            </a:lvl9pPr>
          </a:lstStyle>
          <a:p>
            <a:pPr lvl="0" rt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3905DBB-3AA9-4435-AC97-732293FDE7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>
            <a:normAutofit/>
          </a:bodyPr>
          <a:lstStyle>
            <a:lvl1pPr>
              <a:defRPr lang="fr-FR" sz="2000"/>
            </a:lvl1pPr>
            <a:lvl2pPr>
              <a:defRPr lang="fr-FR" sz="1800"/>
            </a:lvl2pPr>
            <a:lvl3pPr>
              <a:defRPr lang="fr-FR" sz="1600"/>
            </a:lvl3pPr>
            <a:lvl4pPr>
              <a:defRPr lang="fr-FR" sz="1400"/>
            </a:lvl4pPr>
            <a:lvl5pPr>
              <a:defRPr lang="fr-FR" sz="14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954C901-FCAF-4DFB-A621-6A969641CA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PAGE </a:t>
            </a:r>
            <a:fld id="{4A9B5881-4007-4345-955A-79C2656F0C49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214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AF2623-2255-4BBA-9577-B3A3FD2AE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259F0F0-5E7C-4FC9-8E90-6ADCD7A714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PAGE </a:t>
            </a:r>
            <a:fld id="{4A9B5881-4007-4345-955A-79C2656F0C49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5532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A9D3FFB-BE14-4D90-A515-10EDD1BEE6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PAGE </a:t>
            </a:r>
            <a:fld id="{4A9B5881-4007-4345-955A-79C2656F0C49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7673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451E51-BE82-4B1B-9CB6-89C26464D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fr-FR" sz="3200"/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CCBF8C-3CF7-47E6-9AB0-15584178B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fr-FR" sz="3200"/>
            </a:lvl1pPr>
            <a:lvl2pPr>
              <a:defRPr lang="fr-FR" sz="2800"/>
            </a:lvl2pPr>
            <a:lvl3pPr>
              <a:defRPr lang="fr-FR" sz="2400"/>
            </a:lvl3pPr>
            <a:lvl4pPr>
              <a:defRPr lang="fr-FR" sz="2000"/>
            </a:lvl4pPr>
            <a:lvl5pPr>
              <a:defRPr lang="fr-FR" sz="2000"/>
            </a:lvl5pPr>
            <a:lvl6pPr>
              <a:defRPr lang="fr-FR" sz="2000"/>
            </a:lvl6pPr>
            <a:lvl7pPr>
              <a:defRPr lang="fr-FR" sz="2000"/>
            </a:lvl7pPr>
            <a:lvl8pPr>
              <a:defRPr lang="fr-FR" sz="2000"/>
            </a:lvl8pPr>
            <a:lvl9pPr>
              <a:defRPr lang="fr-FR" sz="2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D07DA3C-0298-45CF-AFC3-41031C0763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fr-FR" sz="1600"/>
            </a:lvl1pPr>
            <a:lvl2pPr marL="457200" indent="0">
              <a:buNone/>
              <a:defRPr lang="fr-FR" sz="1400"/>
            </a:lvl2pPr>
            <a:lvl3pPr marL="914400" indent="0">
              <a:buNone/>
              <a:defRPr lang="fr-FR" sz="1200"/>
            </a:lvl3pPr>
            <a:lvl4pPr marL="1371600" indent="0">
              <a:buNone/>
              <a:defRPr lang="fr-FR" sz="1000"/>
            </a:lvl4pPr>
            <a:lvl5pPr marL="1828800" indent="0">
              <a:buNone/>
              <a:defRPr lang="fr-FR" sz="1000"/>
            </a:lvl5pPr>
            <a:lvl6pPr marL="2286000" indent="0">
              <a:buNone/>
              <a:defRPr lang="fr-FR" sz="1000"/>
            </a:lvl6pPr>
            <a:lvl7pPr marL="2743200" indent="0">
              <a:buNone/>
              <a:defRPr lang="fr-FR" sz="1000"/>
            </a:lvl7pPr>
            <a:lvl8pPr marL="3200400" indent="0">
              <a:buNone/>
              <a:defRPr lang="fr-FR" sz="1000"/>
            </a:lvl8pPr>
            <a:lvl9pPr marL="3657600" indent="0">
              <a:buNone/>
              <a:defRPr lang="fr-FR"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7C4FF87-D01E-416B-9EF8-E107C4EDDC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PAGE </a:t>
            </a:r>
            <a:fld id="{4A9B5881-4007-4345-955A-79C2656F0C49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533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798B13-3B32-4354-B2B5-3165F2F6E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611" y="1676409"/>
            <a:ext cx="3923999" cy="2436592"/>
          </a:xfrm>
        </p:spPr>
        <p:txBody>
          <a:bodyPr lIns="0" tIns="0" rIns="0" bIns="0" rtlCol="0" anchor="b">
            <a:noAutofit/>
          </a:bodyPr>
          <a:lstStyle>
            <a:lvl1pPr>
              <a:lnSpc>
                <a:spcPct val="70000"/>
              </a:lnSpc>
              <a:defRPr lang="fr-FR" sz="7200" spc="-300"/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6BB88CF-DF4F-4857-8602-72BCF5DDCDA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873612" y="4611901"/>
            <a:ext cx="3924000" cy="684000"/>
          </a:xfrm>
        </p:spPr>
        <p:txBody>
          <a:bodyPr lIns="0" tIns="0" rIns="0" bIns="0" rtlCol="0"/>
          <a:lstStyle>
            <a:lvl1pPr marL="0" indent="0">
              <a:buNone/>
              <a:defRPr lang="fr-FR" sz="1600"/>
            </a:lvl1pPr>
            <a:lvl2pPr marL="457200" indent="0">
              <a:buNone/>
              <a:defRPr lang="fr-FR" sz="1400"/>
            </a:lvl2pPr>
            <a:lvl3pPr marL="914400" indent="0">
              <a:buNone/>
              <a:defRPr lang="fr-FR" sz="1200"/>
            </a:lvl3pPr>
            <a:lvl4pPr marL="1371600" indent="0">
              <a:buNone/>
              <a:defRPr lang="fr-FR" sz="1000"/>
            </a:lvl4pPr>
            <a:lvl5pPr marL="1828800" indent="0">
              <a:buNone/>
              <a:defRPr lang="fr-FR" sz="1000"/>
            </a:lvl5pPr>
            <a:lvl6pPr marL="2286000" indent="0">
              <a:buNone/>
              <a:defRPr lang="fr-FR" sz="1000"/>
            </a:lvl6pPr>
            <a:lvl7pPr marL="2743200" indent="0">
              <a:buNone/>
              <a:defRPr lang="fr-FR" sz="1000"/>
            </a:lvl7pPr>
            <a:lvl8pPr marL="3200400" indent="0">
              <a:buNone/>
              <a:defRPr lang="fr-FR" sz="1000"/>
            </a:lvl8pPr>
            <a:lvl9pPr marL="3657600" indent="0">
              <a:buNone/>
              <a:defRPr lang="fr-FR" sz="1000"/>
            </a:lvl9pPr>
          </a:lstStyle>
          <a:p>
            <a:pPr lvl="0" rtl="0"/>
            <a:r>
              <a:rPr lang="fr-FR"/>
              <a:t>CLIQUEZ POUR MODIFIER LE STYLE DU TEXTE DU MASQUE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A7EEBB7C-1679-4665-8688-1FA973E73DC1}"/>
              </a:ext>
            </a:extLst>
          </p:cNvPr>
          <p:cNvCxnSpPr/>
          <p:nvPr userDrawn="1"/>
        </p:nvCxnSpPr>
        <p:spPr>
          <a:xfrm>
            <a:off x="7874732" y="4373775"/>
            <a:ext cx="3924000" cy="0"/>
          </a:xfrm>
          <a:prstGeom prst="line">
            <a:avLst/>
          </a:prstGeom>
          <a:ln w="63500">
            <a:gradFill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F1E3214F-3A93-4A1C-920D-D86BE35A58FB}"/>
              </a:ext>
            </a:extLst>
          </p:cNvPr>
          <p:cNvSpPr/>
          <p:nvPr userDrawn="1"/>
        </p:nvSpPr>
        <p:spPr>
          <a:xfrm>
            <a:off x="0" y="1"/>
            <a:ext cx="7512000" cy="672147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13E97E5-C83B-444A-8C07-35D699E7C3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PAGE </a:t>
            </a:r>
            <a:fld id="{4A9B5881-4007-4345-955A-79C2656F0C49}" type="slidenum">
              <a:rPr lang="fr-FR" smtClean="0"/>
              <a:pPr rtl="0"/>
              <a:t>‹N°›</a:t>
            </a:fld>
            <a:endParaRPr lang="fr-FR" dirty="0"/>
          </a:p>
        </p:txBody>
      </p:sp>
      <p:sp>
        <p:nvSpPr>
          <p:cNvPr id="8" name="Espace réservé d’image 2">
            <a:extLst>
              <a:ext uri="{FF2B5EF4-FFF2-40B4-BE49-F238E27FC236}">
                <a16:creationId xmlns:a16="http://schemas.microsoft.com/office/drawing/2014/main" id="{2641ECAC-0557-4843-8433-067E4414E2F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-1" y="0"/>
            <a:ext cx="7512001" cy="6727855"/>
          </a:xfrm>
          <a:solidFill>
            <a:schemeClr val="tx1">
              <a:lumMod val="85000"/>
              <a:lumOff val="1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1400" i="1"/>
            </a:lvl1pPr>
            <a:lvl2pPr marL="457200" indent="0">
              <a:buNone/>
              <a:defRPr lang="fr-FR" sz="2800"/>
            </a:lvl2pPr>
            <a:lvl3pPr marL="914400" indent="0">
              <a:buNone/>
              <a:defRPr lang="fr-FR" sz="2400"/>
            </a:lvl3pPr>
            <a:lvl4pPr marL="1371600" indent="0">
              <a:buNone/>
              <a:defRPr lang="fr-FR" sz="2000"/>
            </a:lvl4pPr>
            <a:lvl5pPr marL="1828800" indent="0">
              <a:buNone/>
              <a:defRPr lang="fr-FR" sz="2000"/>
            </a:lvl5pPr>
            <a:lvl6pPr marL="2286000" indent="0">
              <a:buNone/>
              <a:defRPr lang="fr-FR" sz="2000"/>
            </a:lvl6pPr>
            <a:lvl7pPr marL="2743200" indent="0">
              <a:buNone/>
              <a:defRPr lang="fr-FR" sz="2000"/>
            </a:lvl7pPr>
            <a:lvl8pPr marL="3200400" indent="0">
              <a:buNone/>
              <a:defRPr lang="fr-FR" sz="2000"/>
            </a:lvl8pPr>
            <a:lvl9pPr marL="3657600" indent="0">
              <a:buNone/>
              <a:defRPr lang="fr-FR" sz="2000"/>
            </a:lvl9pPr>
          </a:lstStyle>
          <a:p>
            <a:pPr rtl="0"/>
            <a:r>
              <a:rPr lang="fr-FR"/>
              <a:t>Insérez votre image ici</a:t>
            </a:r>
          </a:p>
        </p:txBody>
      </p:sp>
    </p:spTree>
    <p:extLst>
      <p:ext uri="{BB962C8B-B14F-4D97-AF65-F5344CB8AC3E}">
        <p14:creationId xmlns:p14="http://schemas.microsoft.com/office/powerpoint/2010/main" val="3394383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6"/>
            <a:ext cx="6273800" cy="833663"/>
          </a:xfrm>
          <a:solidFill>
            <a:schemeClr val="accent2">
              <a:lumMod val="50000"/>
            </a:schemeClr>
          </a:solidFill>
        </p:spPr>
        <p:txBody>
          <a:bodyPr tIns="108000" bIns="108000" rtlCol="0">
            <a:spAutoFit/>
          </a:bodyPr>
          <a:lstStyle>
            <a:lvl1pPr>
              <a:lnSpc>
                <a:spcPct val="100000"/>
              </a:lnSpc>
              <a:defRPr lang="fr-FR" sz="4000"/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73800" cy="4351338"/>
          </a:xfrm>
        </p:spPr>
        <p:txBody>
          <a:bodyPr rtlCol="0">
            <a:normAutofit/>
          </a:bodyPr>
          <a:lstStyle>
            <a:lvl1pPr>
              <a:defRPr lang="fr-FR" sz="2000"/>
            </a:lvl1pPr>
            <a:lvl2pPr>
              <a:defRPr lang="fr-FR" sz="1800"/>
            </a:lvl2pPr>
            <a:lvl3pPr>
              <a:defRPr lang="fr-FR" sz="1600"/>
            </a:lvl3pPr>
            <a:lvl4pPr>
              <a:defRPr lang="fr-FR" sz="1400"/>
            </a:lvl4pPr>
            <a:lvl5pPr>
              <a:defRPr lang="fr-FR" sz="14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PAGE </a:t>
            </a:r>
            <a:fld id="{4A9B5881-4007-4345-955A-79C2656F0C49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9236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 larges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7"/>
            <a:ext cx="6273800" cy="833663"/>
          </a:xfrm>
          <a:solidFill>
            <a:schemeClr val="accent2">
              <a:lumMod val="50000"/>
            </a:schemeClr>
          </a:solidFill>
        </p:spPr>
        <p:txBody>
          <a:bodyPr vert="horz" lIns="91440" tIns="108000" rIns="91440" bIns="108000" rtlCol="0" anchor="ctr">
            <a:spAutoFit/>
          </a:bodyPr>
          <a:lstStyle>
            <a:lvl1pPr>
              <a:defRPr lang="fr-FR" sz="4000"/>
            </a:lvl1pPr>
          </a:lstStyle>
          <a:p>
            <a:pPr lvl="0" rtl="0">
              <a:lnSpc>
                <a:spcPct val="100000"/>
              </a:lnSpc>
            </a:pPr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rtlCol="0">
            <a:normAutofit/>
          </a:bodyPr>
          <a:lstStyle>
            <a:lvl1pPr>
              <a:defRPr lang="fr-FR" sz="2000"/>
            </a:lvl1pPr>
            <a:lvl2pPr>
              <a:defRPr lang="fr-FR" sz="1800"/>
            </a:lvl2pPr>
            <a:lvl3pPr>
              <a:defRPr lang="fr-FR" sz="1600"/>
            </a:lvl3pPr>
            <a:lvl4pPr>
              <a:defRPr lang="fr-FR" sz="1400"/>
            </a:lvl4pPr>
            <a:lvl5pPr>
              <a:defRPr lang="fr-FR" sz="14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PAGE </a:t>
            </a:r>
            <a:fld id="{4A9B5881-4007-4345-955A-79C2656F0C49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4571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à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’image 2">
            <a:extLst>
              <a:ext uri="{FF2B5EF4-FFF2-40B4-BE49-F238E27FC236}">
                <a16:creationId xmlns:a16="http://schemas.microsoft.com/office/drawing/2014/main" id="{6D3C5ED2-B01D-4104-B193-BC78D76A464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6305550" cy="6721475"/>
          </a:xfrm>
          <a:noFill/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1400" i="1"/>
            </a:lvl1pPr>
            <a:lvl2pPr marL="457200" indent="0">
              <a:buNone/>
              <a:defRPr lang="fr-FR" sz="2800"/>
            </a:lvl2pPr>
            <a:lvl3pPr marL="914400" indent="0">
              <a:buNone/>
              <a:defRPr lang="fr-FR" sz="2400"/>
            </a:lvl3pPr>
            <a:lvl4pPr marL="1371600" indent="0">
              <a:buNone/>
              <a:defRPr lang="fr-FR" sz="2000"/>
            </a:lvl4pPr>
            <a:lvl5pPr marL="1828800" indent="0">
              <a:buNone/>
              <a:defRPr lang="fr-FR" sz="2000"/>
            </a:lvl5pPr>
            <a:lvl6pPr marL="2286000" indent="0">
              <a:buNone/>
              <a:defRPr lang="fr-FR" sz="2000"/>
            </a:lvl6pPr>
            <a:lvl7pPr marL="2743200" indent="0">
              <a:buNone/>
              <a:defRPr lang="fr-FR" sz="2000"/>
            </a:lvl7pPr>
            <a:lvl8pPr marL="3200400" indent="0">
              <a:buNone/>
              <a:defRPr lang="fr-FR" sz="2000"/>
            </a:lvl8pPr>
            <a:lvl9pPr marL="3657600" indent="0">
              <a:buNone/>
              <a:defRPr lang="fr-FR" sz="2000"/>
            </a:lvl9pPr>
          </a:lstStyle>
          <a:p>
            <a:pPr rtl="0"/>
            <a:r>
              <a:rPr lang="fr-FR"/>
              <a:t>Insérez votre image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57974" y="611077"/>
            <a:ext cx="4695825" cy="833663"/>
          </a:xfrm>
          <a:solidFill>
            <a:schemeClr val="accent2">
              <a:lumMod val="50000"/>
            </a:schemeClr>
          </a:solidFill>
        </p:spPr>
        <p:txBody>
          <a:bodyPr wrap="square" tIns="108000" bIns="108000" rtlCol="0">
            <a:spAutoFit/>
          </a:bodyPr>
          <a:lstStyle>
            <a:lvl1pPr>
              <a:lnSpc>
                <a:spcPct val="100000"/>
              </a:lnSpc>
              <a:defRPr lang="fr-FR" sz="4000"/>
            </a:lvl1pPr>
          </a:lstStyle>
          <a:p>
            <a:pPr rtl="0"/>
            <a:r>
              <a:rPr lang="fr-FR"/>
              <a:t>Modifiez le style du titre de masque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974" y="1825625"/>
            <a:ext cx="4695826" cy="4351338"/>
          </a:xfrm>
        </p:spPr>
        <p:txBody>
          <a:bodyPr rtlCol="0">
            <a:normAutofit/>
          </a:bodyPr>
          <a:lstStyle>
            <a:lvl1pPr>
              <a:defRPr lang="fr-FR" sz="2000"/>
            </a:lvl1pPr>
            <a:lvl2pPr>
              <a:defRPr lang="fr-FR" sz="1800"/>
            </a:lvl2pPr>
            <a:lvl3pPr>
              <a:defRPr lang="fr-FR" sz="1600"/>
            </a:lvl3pPr>
            <a:lvl4pPr>
              <a:defRPr lang="fr-FR" sz="1400"/>
            </a:lvl4pPr>
            <a:lvl5pPr>
              <a:defRPr lang="fr-FR" sz="14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PAGE </a:t>
            </a:r>
            <a:fld id="{4A9B5881-4007-4345-955A-79C2656F0C49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7904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 horizontau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4305300" cy="6721472"/>
          </a:xfrm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12600000" scaled="0"/>
          </a:gradFill>
        </p:spPr>
        <p:txBody>
          <a:bodyPr vert="horz" lIns="396000" tIns="0" rIns="396000" bIns="0" rtlCol="0" anchor="ctr">
            <a:noAutofit/>
          </a:bodyPr>
          <a:lstStyle>
            <a:lvl1pPr algn="r">
              <a:lnSpc>
                <a:spcPct val="70000"/>
              </a:lnSpc>
              <a:defRPr lang="fr-FR" sz="5200" b="0" spc="-150" dirty="0"/>
            </a:lvl1pPr>
          </a:lstStyle>
          <a:p>
            <a:pPr lvl="0" algn="r" rt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350" y="365124"/>
            <a:ext cx="6648448" cy="5984875"/>
          </a:xfrm>
        </p:spPr>
        <p:txBody>
          <a:bodyPr lIns="108000" tIns="108000" rIns="108000" bIns="108000" rtlCol="0" anchor="ctr">
            <a:normAutofit/>
          </a:bodyPr>
          <a:lstStyle>
            <a:lvl1pPr>
              <a:defRPr lang="fr-FR" sz="2000"/>
            </a:lvl1pPr>
            <a:lvl2pPr>
              <a:defRPr lang="fr-FR" sz="1800"/>
            </a:lvl2pPr>
            <a:lvl3pPr>
              <a:defRPr lang="fr-FR" sz="1600"/>
            </a:lvl3pPr>
            <a:lvl4pPr>
              <a:defRPr lang="fr-FR" sz="1400"/>
            </a:lvl4pPr>
            <a:lvl5pPr>
              <a:defRPr lang="fr-FR" sz="14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7746CAFB-2B99-470B-B55B-9BF378E3A0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PAGE </a:t>
            </a:r>
            <a:fld id="{4A9B5881-4007-4345-955A-79C2656F0C49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0496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horizontaux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6">
            <a:extLst>
              <a:ext uri="{FF2B5EF4-FFF2-40B4-BE49-F238E27FC236}">
                <a16:creationId xmlns:a16="http://schemas.microsoft.com/office/drawing/2014/main" id="{65237DA4-112F-40B2-8C8C-EB23506D9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2000" y="0"/>
            <a:ext cx="4680000" cy="6721473"/>
          </a:xfrm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12600000" scaled="0"/>
          </a:gradFill>
        </p:spPr>
        <p:txBody>
          <a:bodyPr lIns="396000" rIns="396000" rtlCol="0">
            <a:normAutofit/>
          </a:bodyPr>
          <a:lstStyle>
            <a:lvl1pPr>
              <a:lnSpc>
                <a:spcPct val="70000"/>
              </a:lnSpc>
              <a:defRPr lang="fr-FR" sz="5200" spc="-150"/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6156323" cy="5984875"/>
          </a:xfrm>
        </p:spPr>
        <p:txBody>
          <a:bodyPr lIns="108000" tIns="108000" rIns="108000" bIns="108000" rtlCol="0" anchor="ctr"/>
          <a:lstStyle>
            <a:defPPr>
              <a:defRPr lang="fr-FR"/>
            </a:def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7746CAFB-2B99-470B-B55B-9BF378E3A0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chemeClr val="bg1">
              <a:lumMod val="85000"/>
            </a:schemeClr>
          </a:solidFill>
        </p:spPr>
        <p:txBody>
          <a:bodyPr rtlCol="0"/>
          <a:lstStyle>
            <a:lvl1pPr>
              <a:defRPr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fr-FR"/>
              <a:t>PAGE </a:t>
            </a:r>
            <a:fld id="{4A9B5881-4007-4345-955A-79C2656F0C49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498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horizontaux 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PAGE </a:t>
            </a:r>
            <a:fld id="{4A9B5881-4007-4345-955A-79C2656F0C49}" type="slidenum">
              <a:rPr lang="fr-FR" smtClean="0"/>
              <a:pPr rtl="0"/>
              <a:t>‹N°›</a:t>
            </a:fld>
            <a:endParaRPr lang="fr-FR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D68E6EF2-4B2F-4D0D-9505-CE9287297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350" y="611076"/>
            <a:ext cx="6648448" cy="5738923"/>
          </a:xfrm>
        </p:spPr>
        <p:txBody>
          <a:bodyPr lIns="108000" tIns="108000" rIns="108000" bIns="108000" rtlCol="0"/>
          <a:lstStyle>
            <a:defPPr>
              <a:defRPr lang="fr-FR"/>
            </a:def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D91A21B9-BA54-413B-940E-027C32E4D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6"/>
            <a:ext cx="3440502" cy="2064769"/>
          </a:xfrm>
          <a:solidFill>
            <a:schemeClr val="accent2">
              <a:lumMod val="50000"/>
            </a:schemeClr>
          </a:solidFill>
        </p:spPr>
        <p:txBody>
          <a:bodyPr wrap="square" tIns="108000" bIns="108000" rtlCol="0" anchor="t">
            <a:spAutoFit/>
          </a:bodyPr>
          <a:lstStyle>
            <a:lvl1pPr>
              <a:lnSpc>
                <a:spcPct val="100000"/>
              </a:lnSpc>
              <a:defRPr lang="fr-FR" sz="4000"/>
            </a:lvl1pPr>
          </a:lstStyle>
          <a:p>
            <a:pPr rtl="0"/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10051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22BDA7-8BE9-42D5-ACF1-0F51423A2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lang="fr-FR" sz="6000"/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1CEF73F-3CCA-4312-8E9C-2B4629DA1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lang="fr-FR"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lang="fr-FR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fr-FR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93BF716-502C-4821-A3A0-19C2C508EE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PAGE </a:t>
            </a:r>
            <a:fld id="{4A9B5881-4007-4345-955A-79C2656F0C49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5983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48E4AFE-E166-4B84-B0C8-9205038D8033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C617517-B672-49BA-AC6E-AB66D0639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EC92C27-7843-4B22-9200-B7304E6AE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59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fr-FR"/>
            </a:defPPr>
          </a:lstStyle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DB4F10-F75B-41A8-B994-BFF68949E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ctr"/>
          <a:lstStyle>
            <a:lvl1pPr algn="ctr">
              <a:defRPr lang="fr-FR"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PAGE </a:t>
            </a:r>
            <a:fld id="{4A9B5881-4007-4345-955A-79C2656F0C49}" type="slidenum">
              <a:rPr lang="fr-FR" smtClean="0"/>
              <a:pPr rtl="0"/>
              <a:t>‹N°›</a:t>
            </a:fld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2D21E2-8DEB-4F43-A26E-B8DA900A9230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CD3143-7FD1-40EA-AA4A-47C72380AEC2}"/>
              </a:ext>
            </a:extLst>
          </p:cNvPr>
          <p:cNvSpPr/>
          <p:nvPr userDrawn="1"/>
        </p:nvSpPr>
        <p:spPr>
          <a:xfrm>
            <a:off x="11353798" y="6721474"/>
            <a:ext cx="838201" cy="136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3920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9" r:id="rId2"/>
    <p:sldLayoutId id="2147483660" r:id="rId3"/>
    <p:sldLayoutId id="2147483665" r:id="rId4"/>
    <p:sldLayoutId id="2147483666" r:id="rId5"/>
    <p:sldLayoutId id="2147483650" r:id="rId6"/>
    <p:sldLayoutId id="2147483663" r:id="rId7"/>
    <p:sldLayoutId id="2147483664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anose="05000000000000000000" pitchFamily="2" charset="2"/>
        <a:buChar char="§"/>
        <a:defRPr lang="fr-FR"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fr-FR"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fr-FR"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fr-FR"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fr-FR"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17.pn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6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pedagogie.ac-strasbourg.fr/fileadmin/pedagogie/ecogestion/Formation_des_enseignants/Contractuels/guide-p-dagogique---enseignants-contractuels-22917.pdf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10C5037-DA4A-44E2-A9FB-84B149876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8653" y="1676409"/>
            <a:ext cx="3558957" cy="2436592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dirty="0"/>
              <a:t>Formation néo PDR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397C2DB-90F2-4971-AC44-7CDDF5A3B5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24656" y="4611901"/>
            <a:ext cx="2372955" cy="684000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GDR 23/01/25</a:t>
            </a:r>
          </a:p>
          <a:p>
            <a:pPr rtl="0"/>
            <a:endParaRPr lang="fr-FR" dirty="0"/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26F5C050-EB87-421A-8A5C-E6CB301026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PAGE </a:t>
            </a:r>
            <a:fld id="{4A9B5881-4007-4345-955A-79C2656F0C49}" type="slidenum">
              <a:rPr lang="fr-FR" smtClean="0"/>
              <a:pPr/>
              <a:t>1</a:t>
            </a:fld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4C8E77C-2EA2-798E-B316-D0DC16C5D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11" y="1242085"/>
            <a:ext cx="6338746" cy="422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25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a16="http://schemas.microsoft.com/office/drawing/2014/main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90AF504-D89C-2A07-1EC4-45D628D091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fr-FR"/>
              <a:t>PAGE </a:t>
            </a:r>
            <a:fld id="{4A9B5881-4007-4345-955A-79C2656F0C49}" type="slidenum">
              <a:rPr lang="fr-FR" smtClean="0"/>
              <a:pPr rtl="0"/>
              <a:t>10</a:t>
            </a:fld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2386283-F87F-5BE5-39AD-DB3F6F76F432}"/>
              </a:ext>
            </a:extLst>
          </p:cNvPr>
          <p:cNvSpPr txBox="1"/>
          <p:nvPr/>
        </p:nvSpPr>
        <p:spPr>
          <a:xfrm>
            <a:off x="419101" y="3252307"/>
            <a:ext cx="863710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Helvetica" pitchFamily="2" charset="0"/>
              </a:rPr>
              <a:t>introduire :</a:t>
            </a:r>
          </a:p>
          <a:p>
            <a:r>
              <a:rPr lang="fr-FR" sz="24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Helvetica" pitchFamily="2" charset="0"/>
              </a:rPr>
              <a:t>• des temps de pause méthodologique (pour apporter des précisions aux consignes, </a:t>
            </a:r>
            <a:r>
              <a:rPr lang="fr-FR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Helvetica" pitchFamily="2" charset="0"/>
              </a:rPr>
              <a:t>f</a:t>
            </a:r>
            <a:r>
              <a:rPr lang="fr-FR" sz="24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Helvetica" pitchFamily="2" charset="0"/>
              </a:rPr>
              <a:t>ournir</a:t>
            </a:r>
            <a:r>
              <a:rPr lang="fr-FR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Helvetica" pitchFamily="2" charset="0"/>
              </a:rPr>
              <a:t> </a:t>
            </a:r>
            <a:r>
              <a:rPr lang="fr-FR" sz="24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Helvetica" pitchFamily="2" charset="0"/>
              </a:rPr>
              <a:t>des ressources supplémentaires, échanger sur les meilleures méthodes) </a:t>
            </a:r>
          </a:p>
          <a:p>
            <a:r>
              <a:rPr lang="fr-FR" sz="24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Helvetica" pitchFamily="2" charset="0"/>
              </a:rPr>
              <a:t>• des temps de remédiation en fonction des besoins qui émergent.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77CDF7E5-3292-71C5-FF70-C60FD73E5ADF}"/>
              </a:ext>
            </a:extLst>
          </p:cNvPr>
          <p:cNvGrpSpPr/>
          <p:nvPr/>
        </p:nvGrpSpPr>
        <p:grpSpPr>
          <a:xfrm>
            <a:off x="4085070" y="1297369"/>
            <a:ext cx="2901156" cy="1160462"/>
            <a:chOff x="2613421" y="2129102"/>
            <a:chExt cx="2901156" cy="1160462"/>
          </a:xfrm>
        </p:grpSpPr>
        <p:sp>
          <p:nvSpPr>
            <p:cNvPr id="7" name="Chevron 6">
              <a:extLst>
                <a:ext uri="{FF2B5EF4-FFF2-40B4-BE49-F238E27FC236}">
                  <a16:creationId xmlns:a16="http://schemas.microsoft.com/office/drawing/2014/main" id="{11D1474A-DA8A-3AE3-9C75-093C7422A749}"/>
                </a:ext>
              </a:extLst>
            </p:cNvPr>
            <p:cNvSpPr/>
            <p:nvPr/>
          </p:nvSpPr>
          <p:spPr>
            <a:xfrm>
              <a:off x="2613421" y="2129102"/>
              <a:ext cx="2901156" cy="1160462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8" name="Chevron 4">
              <a:extLst>
                <a:ext uri="{FF2B5EF4-FFF2-40B4-BE49-F238E27FC236}">
                  <a16:creationId xmlns:a16="http://schemas.microsoft.com/office/drawing/2014/main" id="{B2F92A18-D26C-CCEB-BE9E-5C2658B3C790}"/>
                </a:ext>
              </a:extLst>
            </p:cNvPr>
            <p:cNvSpPr txBox="1"/>
            <p:nvPr/>
          </p:nvSpPr>
          <p:spPr>
            <a:xfrm>
              <a:off x="3193652" y="2129102"/>
              <a:ext cx="1740694" cy="1160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010" tIns="25337" rIns="25337" bIns="25337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900" kern="1200" dirty="0"/>
                <a:t>Phase d’apprentissage</a:t>
              </a:r>
            </a:p>
          </p:txBody>
        </p:sp>
      </p:grpSp>
      <p:pic>
        <p:nvPicPr>
          <p:cNvPr id="11" name="Image 10">
            <a:extLst>
              <a:ext uri="{FF2B5EF4-FFF2-40B4-BE49-F238E27FC236}">
                <a16:creationId xmlns:a16="http://schemas.microsoft.com/office/drawing/2014/main" id="{811E4D34-956C-9314-24D2-E4626C05B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6204" y="3439731"/>
            <a:ext cx="3009900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437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A12AD30-0E39-B6CF-F0D6-A3F0BA77D4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fr-FR"/>
              <a:t>PAGE </a:t>
            </a:r>
            <a:fld id="{4A9B5881-4007-4345-955A-79C2656F0C49}" type="slidenum">
              <a:rPr lang="fr-FR" smtClean="0"/>
              <a:pPr rtl="0"/>
              <a:t>11</a:t>
            </a:fld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085A8DB-F41B-527D-829D-9D8DC53DA4AC}"/>
              </a:ext>
            </a:extLst>
          </p:cNvPr>
          <p:cNvSpPr txBox="1"/>
          <p:nvPr/>
        </p:nvSpPr>
        <p:spPr>
          <a:xfrm>
            <a:off x="3722205" y="3111375"/>
            <a:ext cx="846979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Helvetica" pitchFamily="2" charset="0"/>
              </a:rPr>
              <a:t>• temps de verbalisation des actions (« Qu’est-ce que vous avez fait ? ») </a:t>
            </a:r>
          </a:p>
          <a:p>
            <a:r>
              <a:rPr lang="fr-FR" sz="24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Helvetica" pitchFamily="2" charset="0"/>
              </a:rPr>
              <a:t>•</a:t>
            </a:r>
            <a:r>
              <a:rPr lang="fr-FR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Courier" panose="02070309020205020404" pitchFamily="49" charset="0"/>
              </a:rPr>
              <a:t> </a:t>
            </a:r>
            <a:r>
              <a:rPr lang="fr-FR" sz="24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Helvetica" pitchFamily="2" charset="0"/>
              </a:rPr>
              <a:t>temps de formalisation des acquis à l’oral et/ou avec une trace écrite (« Qu’est-ce que vous avez compris ? ) </a:t>
            </a:r>
          </a:p>
          <a:p>
            <a:r>
              <a:rPr lang="fr-FR" sz="24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Helvetica" pitchFamily="2" charset="0"/>
              </a:rPr>
              <a:t>•</a:t>
            </a:r>
            <a:r>
              <a:rPr lang="fr-FR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Courier" panose="02070309020205020404" pitchFamily="49" charset="0"/>
              </a:rPr>
              <a:t> </a:t>
            </a:r>
            <a:r>
              <a:rPr lang="fr-FR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Helvetica" pitchFamily="2" charset="0"/>
              </a:rPr>
              <a:t>temps d’évaluation</a:t>
            </a:r>
            <a:endParaRPr lang="fr-FR" sz="2400" i="1" dirty="0">
              <a:solidFill>
                <a:schemeClr val="accent4">
                  <a:lumMod val="20000"/>
                  <a:lumOff val="80000"/>
                </a:schemeClr>
              </a:solidFill>
              <a:latin typeface="Helvetica" pitchFamily="2" charset="0"/>
            </a:endParaRPr>
          </a:p>
          <a:p>
            <a:r>
              <a:rPr lang="fr-FR" sz="24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Helvetica" pitchFamily="2" charset="0"/>
              </a:rPr>
              <a:t>•</a:t>
            </a:r>
            <a:r>
              <a:rPr lang="fr-FR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Courier" panose="02070309020205020404" pitchFamily="49" charset="0"/>
              </a:rPr>
              <a:t> </a:t>
            </a:r>
            <a:r>
              <a:rPr lang="fr-FR" sz="24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Helvetica" pitchFamily="2" charset="0"/>
              </a:rPr>
              <a:t>temps de réflexion sur le réinvestissement des</a:t>
            </a:r>
          </a:p>
          <a:p>
            <a:r>
              <a:rPr lang="fr-FR" sz="24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Helvetica" pitchFamily="2" charset="0"/>
              </a:rPr>
              <a:t>acquis.</a:t>
            </a:r>
          </a:p>
          <a:p>
            <a:endParaRPr lang="fr-FR" sz="2400" dirty="0">
              <a:solidFill>
                <a:schemeClr val="accent4">
                  <a:lumMod val="20000"/>
                  <a:lumOff val="80000"/>
                </a:schemeClr>
              </a:solidFill>
              <a:latin typeface="Helvetica" pitchFamily="2" charset="0"/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0AD24D72-2A5A-EECB-203D-5C5CBCCED6B3}"/>
              </a:ext>
            </a:extLst>
          </p:cNvPr>
          <p:cNvGrpSpPr/>
          <p:nvPr/>
        </p:nvGrpSpPr>
        <p:grpSpPr>
          <a:xfrm>
            <a:off x="7640413" y="878004"/>
            <a:ext cx="2901156" cy="1160462"/>
            <a:chOff x="5224462" y="2129102"/>
            <a:chExt cx="2901156" cy="1160462"/>
          </a:xfrm>
        </p:grpSpPr>
        <p:sp>
          <p:nvSpPr>
            <p:cNvPr id="6" name="Chevron 5">
              <a:extLst>
                <a:ext uri="{FF2B5EF4-FFF2-40B4-BE49-F238E27FC236}">
                  <a16:creationId xmlns:a16="http://schemas.microsoft.com/office/drawing/2014/main" id="{18798D46-269D-58FA-82D6-1CF2EB573C12}"/>
                </a:ext>
              </a:extLst>
            </p:cNvPr>
            <p:cNvSpPr/>
            <p:nvPr/>
          </p:nvSpPr>
          <p:spPr>
            <a:xfrm>
              <a:off x="5224462" y="2129102"/>
              <a:ext cx="2901156" cy="1160462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7" name="Chevron 4">
              <a:extLst>
                <a:ext uri="{FF2B5EF4-FFF2-40B4-BE49-F238E27FC236}">
                  <a16:creationId xmlns:a16="http://schemas.microsoft.com/office/drawing/2014/main" id="{24BB4D71-9877-30D0-6D39-3F7E37B92D65}"/>
                </a:ext>
              </a:extLst>
            </p:cNvPr>
            <p:cNvSpPr txBox="1"/>
            <p:nvPr/>
          </p:nvSpPr>
          <p:spPr>
            <a:xfrm>
              <a:off x="5804693" y="2129102"/>
              <a:ext cx="1740694" cy="1160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010" tIns="25337" rIns="25337" bIns="25337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900" kern="1200" dirty="0"/>
                <a:t>Phase de synthèse</a:t>
              </a:r>
            </a:p>
          </p:txBody>
        </p: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0FA81452-2B1B-2D6F-3AFD-6DF4A7E4B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753" y="3429000"/>
            <a:ext cx="2819962" cy="198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171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56C6227-339B-BF20-3A05-32F512B497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r-FR"/>
              <a:t>PAGE </a:t>
            </a:r>
            <a:fld id="{4A9B5881-4007-4345-955A-79C2656F0C49}" type="slidenum">
              <a:rPr lang="fr-FR" smtClean="0"/>
              <a:pPr>
                <a:spcAft>
                  <a:spcPts val="600"/>
                </a:spcAft>
              </a:pPr>
              <a:t>12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F813149-B331-8604-0D80-6CF6B0AF4C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2051"/>
          <a:stretch/>
        </p:blipFill>
        <p:spPr>
          <a:xfrm>
            <a:off x="5116996" y="848427"/>
            <a:ext cx="6655904" cy="518822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4ADE6D8-EF8C-17CB-FAB2-8F316C1AC885}"/>
              </a:ext>
            </a:extLst>
          </p:cNvPr>
          <p:cNvSpPr txBox="1"/>
          <p:nvPr/>
        </p:nvSpPr>
        <p:spPr>
          <a:xfrm>
            <a:off x="419100" y="202096"/>
            <a:ext cx="10377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7) Les compétences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4F960C5-A954-50FA-F66C-1BC782E85160}"/>
              </a:ext>
            </a:extLst>
          </p:cNvPr>
          <p:cNvSpPr txBox="1"/>
          <p:nvPr/>
        </p:nvSpPr>
        <p:spPr>
          <a:xfrm>
            <a:off x="313899" y="1951672"/>
            <a:ext cx="45629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Apprendre nécessite de passer par différents </a:t>
            </a:r>
          </a:p>
          <a:p>
            <a:r>
              <a:rPr lang="fr-FR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niveaux de pensée (la cognition). </a:t>
            </a:r>
          </a:p>
          <a:p>
            <a:endParaRPr lang="fr-FR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fr-FR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Chaque niveau se construit sur la base du niveau qui le précède. </a:t>
            </a:r>
          </a:p>
          <a:p>
            <a:endParaRPr lang="fr-FR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fr-FR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Les différentes phases d’apprentissage doivent permettre à l’élève de maîtriser les compétences à chaque niveau.</a:t>
            </a:r>
          </a:p>
        </p:txBody>
      </p:sp>
    </p:spTree>
    <p:extLst>
      <p:ext uri="{BB962C8B-B14F-4D97-AF65-F5344CB8AC3E}">
        <p14:creationId xmlns:p14="http://schemas.microsoft.com/office/powerpoint/2010/main" val="2973140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361359E-38FB-EFA8-30CE-8D86111942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fr-FR"/>
              <a:t>PAGE </a:t>
            </a:r>
            <a:fld id="{4A9B5881-4007-4345-955A-79C2656F0C49}" type="slidenum">
              <a:rPr lang="fr-FR" smtClean="0"/>
              <a:pPr rtl="0"/>
              <a:t>13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BA6EA8B-00AB-030B-8EC7-0AF6FF3D81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9468"/>
          <a:stretch/>
        </p:blipFill>
        <p:spPr>
          <a:xfrm>
            <a:off x="6660181" y="378071"/>
            <a:ext cx="4693619" cy="577426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631733A-840B-3EF5-0D1A-2A27C8D7C8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9468"/>
          <a:stretch/>
        </p:blipFill>
        <p:spPr>
          <a:xfrm>
            <a:off x="1023328" y="378070"/>
            <a:ext cx="4693619" cy="57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96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247556A-8FCA-80A9-0290-AF41D90728E0}"/>
              </a:ext>
            </a:extLst>
          </p:cNvPr>
          <p:cNvSpPr txBox="1"/>
          <p:nvPr/>
        </p:nvSpPr>
        <p:spPr>
          <a:xfrm>
            <a:off x="0" y="0"/>
            <a:ext cx="4929809" cy="6721472"/>
          </a:xfrm>
          <a:prstGeom prst="rect">
            <a:avLst/>
          </a:prstGeom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12600000" scaled="0"/>
          </a:gradFill>
        </p:spPr>
        <p:txBody>
          <a:bodyPr vert="horz" lIns="396000" tIns="0" rIns="396000" bIns="0" rtlCol="0" anchor="ctr">
            <a:normAutofit/>
          </a:bodyPr>
          <a:lstStyle/>
          <a:p>
            <a:pPr algn="r">
              <a:lnSpc>
                <a:spcPct val="7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5200" b="0" kern="1200" spc="-15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8) L’évaluation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E5E50F9-62F0-6A7D-F896-8C4AFFEE4C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981" r="-1" b="-1"/>
          <a:stretch/>
        </p:blipFill>
        <p:spPr>
          <a:xfrm>
            <a:off x="5124452" y="376600"/>
            <a:ext cx="6648448" cy="5984875"/>
          </a:xfrm>
          <a:prstGeom prst="rect">
            <a:avLst/>
          </a:prstGeom>
          <a:noFill/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F8EE69B-DE29-7FB0-4A65-E3AE7F1194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r-FR"/>
              <a:t>PAGE </a:t>
            </a:r>
            <a:fld id="{4A9B5881-4007-4345-955A-79C2656F0C49}" type="slidenum">
              <a:rPr lang="fr-FR" smtClean="0"/>
              <a:pPr>
                <a:spcAft>
                  <a:spcPts val="600"/>
                </a:spcAft>
              </a:pPr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0904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9A10CFEB-859E-BEAA-165A-4558D1C2B254}"/>
              </a:ext>
            </a:extLst>
          </p:cNvPr>
          <p:cNvSpPr txBox="1"/>
          <p:nvPr/>
        </p:nvSpPr>
        <p:spPr>
          <a:xfrm>
            <a:off x="838200" y="611077"/>
            <a:ext cx="6273800" cy="833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horz" lIns="91440" tIns="108000" rIns="91440" bIns="10800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9) La sanction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9A3E48D-5799-7A0B-3C11-7227400B7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  <a:noFill/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909FABF-A6D3-3D23-C8DD-A6C86FEEE4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r-FR"/>
              <a:t>PAGE </a:t>
            </a:r>
            <a:fld id="{4A9B5881-4007-4345-955A-79C2656F0C49}" type="slidenum">
              <a:rPr lang="fr-FR" smtClean="0"/>
              <a:pPr>
                <a:spcAft>
                  <a:spcPts val="600"/>
                </a:spcAft>
              </a:pPr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0120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8855392-9FED-4979-8AC6-A73037648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4856"/>
            <a:ext cx="7642639" cy="1326105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dirty="0"/>
              <a:t>10) Pour communiquer</a:t>
            </a:r>
          </a:p>
        </p:txBody>
      </p:sp>
      <p:graphicFrame>
        <p:nvGraphicFramePr>
          <p:cNvPr id="10" name="Espace réservé du contenu 2" descr="Espace réservé du contenu">
            <a:extLst>
              <a:ext uri="{FF2B5EF4-FFF2-40B4-BE49-F238E27FC236}">
                <a16:creationId xmlns:a16="http://schemas.microsoft.com/office/drawing/2014/main" id="{47A11266-E870-4547-80E5-8133E862A7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8687750"/>
              </p:ext>
            </p:extLst>
          </p:nvPr>
        </p:nvGraphicFramePr>
        <p:xfrm>
          <a:off x="838200" y="1638678"/>
          <a:ext cx="10515600" cy="4834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2934DE9-1653-4F9E-B307-C53A27B218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dirty="0"/>
              <a:t>PAGE </a:t>
            </a:r>
            <a:fld id="{4A9B5881-4007-4345-955A-79C2656F0C49}" type="slidenum">
              <a:rPr lang="fr-FR" smtClean="0"/>
              <a:pPr rtl="0"/>
              <a:t>16</a:t>
            </a:fld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21A0F5F-46DB-DCB6-8936-AE45199CB0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40969" y="2499836"/>
            <a:ext cx="929164" cy="92916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1AD1353-0C59-6AD4-85F0-CA50F8E5AA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29615" y="2456167"/>
            <a:ext cx="932769" cy="93276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0D116C5-6163-5AC5-1DC7-245F757901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30654" y="2496231"/>
            <a:ext cx="932769" cy="93276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D885C20B-1455-8E39-A6C3-C83ED195C4E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06553" y="4669297"/>
            <a:ext cx="2778892" cy="106661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1764A1DF-8D21-0DFF-0117-66F8BED1F56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9545" y="4315967"/>
            <a:ext cx="2751593" cy="168988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D07B9DA2-7B59-7B10-8C45-5E0D247EDE69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b="22368"/>
          <a:stretch/>
        </p:blipFill>
        <p:spPr>
          <a:xfrm>
            <a:off x="8482384" y="4081227"/>
            <a:ext cx="2417264" cy="137801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7E72411-9304-B8C7-24FD-2B86641A48BD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b="23243"/>
          <a:stretch/>
        </p:blipFill>
        <p:spPr>
          <a:xfrm>
            <a:off x="8480838" y="5729675"/>
            <a:ext cx="2418809" cy="52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4519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88CAAF-CC0F-626A-013F-43B629C89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5347"/>
          </a:xfrm>
        </p:spPr>
        <p:txBody>
          <a:bodyPr/>
          <a:lstStyle/>
          <a:p>
            <a:r>
              <a:rPr lang="fr-FR" dirty="0"/>
              <a:t>MBN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A12F251-8FE8-E103-2362-FADCDA2571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fr-FR"/>
              <a:t>PAGE </a:t>
            </a:r>
            <a:fld id="{4A9B5881-4007-4345-955A-79C2656F0C49}" type="slidenum">
              <a:rPr lang="fr-FR" smtClean="0"/>
              <a:pPr rtl="0"/>
              <a:t>17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EF98897-5504-2FAD-9161-BBFAC6AC2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287" y="1704865"/>
            <a:ext cx="7581983" cy="465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78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88CAAF-CC0F-626A-013F-43B629C89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5347"/>
          </a:xfrm>
        </p:spPr>
        <p:txBody>
          <a:bodyPr/>
          <a:lstStyle/>
          <a:p>
            <a:r>
              <a:rPr lang="fr-FR" dirty="0"/>
              <a:t>MBN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A12F251-8FE8-E103-2362-FADCDA2571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fr-FR"/>
              <a:t>PAGE </a:t>
            </a:r>
            <a:fld id="{4A9B5881-4007-4345-955A-79C2656F0C49}" type="slidenum">
              <a:rPr lang="fr-FR" smtClean="0"/>
              <a:pPr rtl="0"/>
              <a:t>18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AB15838-0C84-C0EA-1F26-EC76710E2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088" y="1253861"/>
            <a:ext cx="10625328" cy="510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109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BD62966-0A10-C4F1-FC89-16E9DE9BE8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r-FR"/>
              <a:t>PAGE </a:t>
            </a:r>
            <a:fld id="{4A9B5881-4007-4345-955A-79C2656F0C49}" type="slidenum">
              <a:rPr lang="fr-FR" smtClean="0"/>
              <a:pPr>
                <a:spcAft>
                  <a:spcPts val="600"/>
                </a:spcAft>
              </a:pPr>
              <a:t>19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D6FBEA7-C043-1339-1206-87F7787E768C}"/>
              </a:ext>
            </a:extLst>
          </p:cNvPr>
          <p:cNvSpPr txBox="1"/>
          <p:nvPr/>
        </p:nvSpPr>
        <p:spPr>
          <a:xfrm>
            <a:off x="4705350" y="611076"/>
            <a:ext cx="7252188" cy="5738923"/>
          </a:xfrm>
          <a:prstGeom prst="rect">
            <a:avLst/>
          </a:prstGeom>
        </p:spPr>
        <p:txBody>
          <a:bodyPr vert="horz" lIns="108000" tIns="108000" rIns="108000" bIns="108000" rtlCol="0">
            <a:normAutofit fontScale="92500" lnSpcReduction="2000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sz="2800" dirty="0">
                <a:solidFill>
                  <a:schemeClr val="bg1"/>
                </a:solidFill>
                <a:effectLst/>
              </a:rPr>
              <a:t>Ressources existantes au CDI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sz="2800" dirty="0">
                <a:solidFill>
                  <a:schemeClr val="bg1"/>
                </a:solidFill>
                <a:effectLst/>
              </a:rPr>
              <a:t>Espaces pédagogiques sur le site de l’académie : EDUSCOL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sz="2800" dirty="0">
                <a:solidFill>
                  <a:schemeClr val="bg1"/>
                </a:solidFill>
                <a:effectLst/>
              </a:rPr>
              <a:t>Site ERE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sz="2800" dirty="0">
                <a:solidFill>
                  <a:schemeClr val="bg1"/>
                </a:solidFill>
              </a:rPr>
              <a:t>v</a:t>
            </a:r>
            <a:r>
              <a:rPr lang="fr-FR" sz="2800" dirty="0">
                <a:solidFill>
                  <a:schemeClr val="bg1"/>
                </a:solidFill>
                <a:effectLst/>
              </a:rPr>
              <a:t>idéos LUMNI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sz="2800" dirty="0">
                <a:solidFill>
                  <a:schemeClr val="bg1"/>
                </a:solidFill>
                <a:effectLst/>
              </a:rPr>
              <a:t>AGORA Éditions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sz="2800" dirty="0">
                <a:solidFill>
                  <a:schemeClr val="bg1"/>
                </a:solidFill>
                <a:effectLst/>
              </a:rPr>
              <a:t>HERODOTE,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sz="2800" dirty="0">
                <a:solidFill>
                  <a:schemeClr val="bg1"/>
                </a:solidFill>
                <a:effectLst/>
              </a:rPr>
              <a:t>LE MONDE DE LA BIBLE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sz="2800" dirty="0">
                <a:solidFill>
                  <a:schemeClr val="bg1"/>
                </a:solidFill>
                <a:effectLst/>
              </a:rPr>
              <a:t>ESPACE RESSOURCE SITE DE L’IREL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sz="2800" dirty="0">
                <a:solidFill>
                  <a:schemeClr val="bg1"/>
                </a:solidFill>
                <a:effectLst/>
              </a:rPr>
              <a:t> PRIXM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sz="2800" dirty="0">
                <a:solidFill>
                  <a:schemeClr val="bg1"/>
                </a:solidFill>
                <a:effectLst/>
              </a:rPr>
              <a:t>...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EBF2449-120C-396B-D7E7-80FCD4ABFA12}"/>
              </a:ext>
            </a:extLst>
          </p:cNvPr>
          <p:cNvSpPr txBox="1"/>
          <p:nvPr/>
        </p:nvSpPr>
        <p:spPr>
          <a:xfrm>
            <a:off x="838200" y="611076"/>
            <a:ext cx="3440502" cy="206476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horz" wrap="square" lIns="91440" tIns="108000" rIns="91440" bIns="10800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sz="4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8</a:t>
            </a:r>
            <a:r>
              <a:rPr lang="fr-FR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) Des ressources</a:t>
            </a:r>
          </a:p>
        </p:txBody>
      </p:sp>
      <p:sp>
        <p:nvSpPr>
          <p:cNvPr id="4" name="ZoneTexte 3">
            <a:hlinkClick r:id="rId2"/>
            <a:extLst>
              <a:ext uri="{FF2B5EF4-FFF2-40B4-BE49-F238E27FC236}">
                <a16:creationId xmlns:a16="http://schemas.microsoft.com/office/drawing/2014/main" id="{6EB2E190-D18F-C02D-A6D7-2561F7661DFA}"/>
              </a:ext>
            </a:extLst>
          </p:cNvPr>
          <p:cNvSpPr txBox="1"/>
          <p:nvPr/>
        </p:nvSpPr>
        <p:spPr>
          <a:xfrm>
            <a:off x="838200" y="4135902"/>
            <a:ext cx="3002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Cliquer ici pour télécharger le guide pédagogique de l’Académie</a:t>
            </a:r>
          </a:p>
        </p:txBody>
      </p:sp>
    </p:spTree>
    <p:extLst>
      <p:ext uri="{BB962C8B-B14F-4D97-AF65-F5344CB8AC3E}">
        <p14:creationId xmlns:p14="http://schemas.microsoft.com/office/powerpoint/2010/main" val="3131582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73DFC4C4-900F-B877-7EDD-160574167349}"/>
              </a:ext>
            </a:extLst>
          </p:cNvPr>
          <p:cNvSpPr txBox="1"/>
          <p:nvPr/>
        </p:nvSpPr>
        <p:spPr>
          <a:xfrm>
            <a:off x="838200" y="681037"/>
            <a:ext cx="6273800" cy="833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horz" lIns="91440" tIns="108000" rIns="91440" bIns="10800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3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Quelques notions de pédagogie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fr-FR" sz="37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FB40497-946D-C01A-4851-31984B9244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r-FR"/>
              <a:t>PAGE </a:t>
            </a:r>
            <a:fld id="{4A9B5881-4007-4345-955A-79C2656F0C49}" type="slidenum">
              <a:rPr lang="fr-FR" smtClean="0"/>
              <a:pPr>
                <a:spcAft>
                  <a:spcPts val="600"/>
                </a:spcAft>
              </a:pPr>
              <a:t>2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9232590-AF8E-FC7B-3F8E-D21267DCF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966" y="1774219"/>
            <a:ext cx="9780067" cy="430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211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950CD6A-F504-B7A5-7999-CE90C599F4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r-FR"/>
              <a:t>PAGE </a:t>
            </a:r>
            <a:fld id="{4A9B5881-4007-4345-955A-79C2656F0C49}" type="slidenum">
              <a:rPr lang="fr-FR" smtClean="0"/>
              <a:pPr>
                <a:spcAft>
                  <a:spcPts val="600"/>
                </a:spcAft>
              </a:pPr>
              <a:t>20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CD3A3D6-9EEC-0FC9-61B6-063CB0C3E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5350" y="1112028"/>
            <a:ext cx="6648448" cy="4737018"/>
          </a:xfrm>
          <a:prstGeom prst="rect">
            <a:avLst/>
          </a:prstGeom>
          <a:noFill/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FCD0D33-094D-AA74-8514-8F6B6BC8DF52}"/>
              </a:ext>
            </a:extLst>
          </p:cNvPr>
          <p:cNvSpPr txBox="1"/>
          <p:nvPr/>
        </p:nvSpPr>
        <p:spPr>
          <a:xfrm>
            <a:off x="838200" y="611076"/>
            <a:ext cx="3440502" cy="206476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horz" wrap="square" lIns="91440" tIns="108000" rIns="91440" bIns="10800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sz="4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9</a:t>
            </a:r>
            <a:r>
              <a:rPr lang="fr-FR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) Vos besoins en formation ?</a:t>
            </a:r>
          </a:p>
        </p:txBody>
      </p:sp>
    </p:spTree>
    <p:extLst>
      <p:ext uri="{BB962C8B-B14F-4D97-AF65-F5344CB8AC3E}">
        <p14:creationId xmlns:p14="http://schemas.microsoft.com/office/powerpoint/2010/main" val="4159222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071A2EA-8A6B-1959-59A2-466515BBEC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fr-FR"/>
              <a:t>PAGE </a:t>
            </a:r>
            <a:fld id="{4A9B5881-4007-4345-955A-79C2656F0C49}" type="slidenum">
              <a:rPr lang="fr-FR" smtClean="0"/>
              <a:pPr rtl="0"/>
              <a:t>3</a:t>
            </a:fld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3CE3F7B-8D3F-0E9A-16DC-67A90705C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949289" cy="672147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6AB3CD5-CE3D-C477-2069-46B1FA00E5E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0406"/>
          <a:stretch/>
        </p:blipFill>
        <p:spPr>
          <a:xfrm>
            <a:off x="6263729" y="5137279"/>
            <a:ext cx="2080171" cy="140419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F6D5A5E-108F-C82E-1741-68E3CB2B40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641" y="1524000"/>
            <a:ext cx="2209800" cy="22098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6C945D6-C09F-9789-2392-71A01505A7D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11132"/>
          <a:stretch/>
        </p:blipFill>
        <p:spPr>
          <a:xfrm>
            <a:off x="8606459" y="1932332"/>
            <a:ext cx="3009900" cy="196380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B322767-F8DB-8779-05CD-16AA5DCB62F2}"/>
              </a:ext>
            </a:extLst>
          </p:cNvPr>
          <p:cNvSpPr txBox="1"/>
          <p:nvPr/>
        </p:nvSpPr>
        <p:spPr>
          <a:xfrm>
            <a:off x="1064315" y="392668"/>
            <a:ext cx="5585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B0F0"/>
                </a:solidFill>
              </a:rPr>
              <a:t>1) Le triangle pédagogique</a:t>
            </a:r>
          </a:p>
        </p:txBody>
      </p:sp>
    </p:spTree>
    <p:extLst>
      <p:ext uri="{BB962C8B-B14F-4D97-AF65-F5344CB8AC3E}">
        <p14:creationId xmlns:p14="http://schemas.microsoft.com/office/powerpoint/2010/main" val="769165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189F2A0-4B64-6DA0-4A2D-59EC668610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fr-FR"/>
              <a:t>PAGE </a:t>
            </a:r>
            <a:fld id="{4A9B5881-4007-4345-955A-79C2656F0C49}" type="slidenum">
              <a:rPr lang="fr-FR" smtClean="0"/>
              <a:pPr rtl="0"/>
              <a:t>4</a:t>
            </a:fld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E3A83AB-4686-4A49-9535-AB5A0765BDE7}"/>
              </a:ext>
            </a:extLst>
          </p:cNvPr>
          <p:cNvSpPr txBox="1"/>
          <p:nvPr/>
        </p:nvSpPr>
        <p:spPr>
          <a:xfrm>
            <a:off x="9353450" y="1438506"/>
            <a:ext cx="2018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Progression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FA59EC3-92DF-754A-158D-677A184E728A}"/>
              </a:ext>
            </a:extLst>
          </p:cNvPr>
          <p:cNvSpPr txBox="1"/>
          <p:nvPr/>
        </p:nvSpPr>
        <p:spPr>
          <a:xfrm>
            <a:off x="3616711" y="1438507"/>
            <a:ext cx="2215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Programmation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1DEC7CA-BD17-D39C-5E43-32AD90CABB62}"/>
              </a:ext>
            </a:extLst>
          </p:cNvPr>
          <p:cNvSpPr txBox="1"/>
          <p:nvPr/>
        </p:nvSpPr>
        <p:spPr>
          <a:xfrm>
            <a:off x="1003610" y="1438507"/>
            <a:ext cx="2018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Séquence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2255EF7-A876-B9E3-8090-4B2863ABE6D8}"/>
              </a:ext>
            </a:extLst>
          </p:cNvPr>
          <p:cNvSpPr txBox="1"/>
          <p:nvPr/>
        </p:nvSpPr>
        <p:spPr>
          <a:xfrm>
            <a:off x="6789234" y="1443999"/>
            <a:ext cx="2018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Séance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73C0E5F-124F-8AD4-A4CF-8B6A41404045}"/>
              </a:ext>
            </a:extLst>
          </p:cNvPr>
          <p:cNvSpPr txBox="1"/>
          <p:nvPr/>
        </p:nvSpPr>
        <p:spPr>
          <a:xfrm>
            <a:off x="9088244" y="2902880"/>
            <a:ext cx="27766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  <a:latin typeface="-apple-system"/>
              </a:rPr>
              <a:t>U</a:t>
            </a:r>
            <a:r>
              <a:rPr lang="fr-FR" sz="2000" b="0" i="0" u="none" strike="noStrike" dirty="0">
                <a:solidFill>
                  <a:schemeClr val="bg1"/>
                </a:solidFill>
                <a:effectLst/>
                <a:latin typeface="-apple-system"/>
              </a:rPr>
              <a:t>nité de temps et d’espace dans laquelle l’enseignant organise des situations d’apprentissage ’apprentissage avec un objectif spécifique évaluable à la fin de cette session.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9044EC3-71E9-A2F0-3CC8-C01FE41480F8}"/>
              </a:ext>
            </a:extLst>
          </p:cNvPr>
          <p:cNvSpPr txBox="1"/>
          <p:nvPr/>
        </p:nvSpPr>
        <p:spPr>
          <a:xfrm>
            <a:off x="6030950" y="2883600"/>
            <a:ext cx="277665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0" i="0" u="none" strike="noStrike" dirty="0">
                <a:solidFill>
                  <a:schemeClr val="bg1"/>
                </a:solidFill>
                <a:effectLst/>
                <a:latin typeface="-apple-system"/>
              </a:rPr>
              <a:t>Unité d’apprentissage qui représente un ensemble de séances pédagogiques liées entre elles, permettant à l’élève de maîtriser une ou plusieurs compétences à travers un parcours d’apprentissage organisé. 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592DFD5-96D7-FF74-55E9-EE52F66B20A1}"/>
              </a:ext>
            </a:extLst>
          </p:cNvPr>
          <p:cNvSpPr txBox="1"/>
          <p:nvPr/>
        </p:nvSpPr>
        <p:spPr>
          <a:xfrm>
            <a:off x="1003610" y="2902880"/>
            <a:ext cx="16503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Éléments du programme qui s’enchaînent de manière logique et progressive en séquences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3BF1B6F-9E33-3A4C-91CA-F6BEE1C5A683}"/>
              </a:ext>
            </a:extLst>
          </p:cNvPr>
          <p:cNvSpPr txBox="1"/>
          <p:nvPr/>
        </p:nvSpPr>
        <p:spPr>
          <a:xfrm>
            <a:off x="3616711" y="2902880"/>
            <a:ext cx="16503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Inscription du programme et de la progression dans le temps dans l’agenda.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528F7E6-2DD7-B91C-E2EE-C44956DEE691}"/>
              </a:ext>
            </a:extLst>
          </p:cNvPr>
          <p:cNvSpPr txBox="1"/>
          <p:nvPr/>
        </p:nvSpPr>
        <p:spPr>
          <a:xfrm>
            <a:off x="1137424" y="457200"/>
            <a:ext cx="4694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2) Des concepts à connaître :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AF83420-A2CE-839F-1845-04214D02361D}"/>
              </a:ext>
            </a:extLst>
          </p:cNvPr>
          <p:cNvSpPr txBox="1"/>
          <p:nvPr/>
        </p:nvSpPr>
        <p:spPr>
          <a:xfrm rot="920087">
            <a:off x="8015303" y="603787"/>
            <a:ext cx="4694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</a:rPr>
              <a:t>Lancer l’animation pour associer les notions </a:t>
            </a:r>
          </a:p>
        </p:txBody>
      </p:sp>
    </p:spTree>
    <p:extLst>
      <p:ext uri="{BB962C8B-B14F-4D97-AF65-F5344CB8AC3E}">
        <p14:creationId xmlns:p14="http://schemas.microsoft.com/office/powerpoint/2010/main" val="306144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0.46459 0.15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29" y="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1 0.02708 L -0.03802 0.1567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7" y="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0.18802 0.1641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1" y="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96296E-6 L -0.74661 0.145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31" y="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88B624E-5D1F-5229-8E7D-4E0BAD985E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fr-FR"/>
              <a:t>PAGE </a:t>
            </a:r>
            <a:fld id="{4A9B5881-4007-4345-955A-79C2656F0C49}" type="slidenum">
              <a:rPr lang="fr-FR" smtClean="0"/>
              <a:pPr rtl="0"/>
              <a:t>5</a:t>
            </a:fld>
            <a:endParaRPr lang="fr-FR" dirty="0"/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3FDCD27D-7464-8BD4-CC8A-C6122A5D55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7494531"/>
              </p:ext>
            </p:extLst>
          </p:nvPr>
        </p:nvGraphicFramePr>
        <p:xfrm>
          <a:off x="300111" y="2025748"/>
          <a:ext cx="11591778" cy="382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8408770F-8EE2-328A-D18D-C76F9015A378}"/>
              </a:ext>
            </a:extLst>
          </p:cNvPr>
          <p:cNvSpPr txBox="1"/>
          <p:nvPr/>
        </p:nvSpPr>
        <p:spPr>
          <a:xfrm>
            <a:off x="1474438" y="682674"/>
            <a:ext cx="8898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3) Je construis mes enseignements :</a:t>
            </a:r>
          </a:p>
        </p:txBody>
      </p:sp>
    </p:spTree>
    <p:extLst>
      <p:ext uri="{BB962C8B-B14F-4D97-AF65-F5344CB8AC3E}">
        <p14:creationId xmlns:p14="http://schemas.microsoft.com/office/powerpoint/2010/main" val="1351662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B48164E-7060-9943-E73F-E99C472B0A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fr-FR"/>
              <a:t>PAGE </a:t>
            </a:r>
            <a:fld id="{4A9B5881-4007-4345-955A-79C2656F0C49}" type="slidenum">
              <a:rPr lang="fr-FR" smtClean="0"/>
              <a:pPr rtl="0"/>
              <a:t>6</a:t>
            </a:fld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6521F89-9F34-E4E3-2E3C-FB423E2C83FB}"/>
              </a:ext>
            </a:extLst>
          </p:cNvPr>
          <p:cNvSpPr txBox="1"/>
          <p:nvPr/>
        </p:nvSpPr>
        <p:spPr>
          <a:xfrm>
            <a:off x="250320" y="147824"/>
            <a:ext cx="7950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4) Je construis ma séance :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76BEDC7F-7046-E68E-2837-183DE5DB48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2752875"/>
              </p:ext>
            </p:extLst>
          </p:nvPr>
        </p:nvGraphicFramePr>
        <p:xfrm>
          <a:off x="1558120" y="409434"/>
          <a:ext cx="9075760" cy="5952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49824248-E355-6437-2464-569844C7D105}"/>
              </a:ext>
            </a:extLst>
          </p:cNvPr>
          <p:cNvSpPr txBox="1"/>
          <p:nvPr/>
        </p:nvSpPr>
        <p:spPr>
          <a:xfrm>
            <a:off x="1076739" y="1079811"/>
            <a:ext cx="4437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Quels savoirs ?</a:t>
            </a:r>
          </a:p>
          <a:p>
            <a:r>
              <a:rPr lang="fr-FR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Quels savoir-faire ? (méthodes)</a:t>
            </a:r>
          </a:p>
          <a:p>
            <a:r>
              <a:rPr lang="fr-FR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Quels savoir-être ? (compétences sociales</a:t>
            </a:r>
          </a:p>
          <a:p>
            <a:endParaRPr lang="fr-F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20E47CD-1A29-1CEB-A3DC-EA6439AD23E9}"/>
              </a:ext>
            </a:extLst>
          </p:cNvPr>
          <p:cNvSpPr txBox="1"/>
          <p:nvPr/>
        </p:nvSpPr>
        <p:spPr>
          <a:xfrm>
            <a:off x="7634835" y="3120479"/>
            <a:ext cx="4437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Quelle articulation des points à aborder ?</a:t>
            </a:r>
          </a:p>
          <a:p>
            <a:r>
              <a:rPr lang="fr-FR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Quelle démarche ?</a:t>
            </a:r>
          </a:p>
          <a:p>
            <a:r>
              <a:rPr lang="fr-FR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Quel séquençage ?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F4A14F6-36C5-4177-00AB-E6BBE7C646CA}"/>
              </a:ext>
            </a:extLst>
          </p:cNvPr>
          <p:cNvSpPr txBox="1"/>
          <p:nvPr/>
        </p:nvSpPr>
        <p:spPr>
          <a:xfrm>
            <a:off x="7921487" y="1079811"/>
            <a:ext cx="4437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En fonction du contexte d’enseignement, du niveau et du profil des élèves, de l’exigence visée, des compétences que l’on veut développer...</a:t>
            </a:r>
          </a:p>
          <a:p>
            <a:endParaRPr lang="fr-F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BD5B8CA-7450-816A-7F93-CB9AB84570CB}"/>
              </a:ext>
            </a:extLst>
          </p:cNvPr>
          <p:cNvSpPr txBox="1"/>
          <p:nvPr/>
        </p:nvSpPr>
        <p:spPr>
          <a:xfrm>
            <a:off x="324091" y="2843479"/>
            <a:ext cx="4437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Prévoir les sources documentaires (texte, image, œuvre d’art, schéma, objet, matériel pour expérimenter... </a:t>
            </a:r>
          </a:p>
          <a:p>
            <a:r>
              <a:rPr lang="fr-FR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Préparer les outils de communication : tableau, projection, fiches, ...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7946C9A-D434-2018-67E8-33755F38FAAF}"/>
              </a:ext>
            </a:extLst>
          </p:cNvPr>
          <p:cNvSpPr txBox="1"/>
          <p:nvPr/>
        </p:nvSpPr>
        <p:spPr>
          <a:xfrm>
            <a:off x="838200" y="4854859"/>
            <a:ext cx="4437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92D050"/>
                </a:solidFill>
              </a:rPr>
              <a:t>Construire les situations d’apprentissage Organiser le travail : individuel, en groupes, en binôme, collectif, en tutorat, ...</a:t>
            </a:r>
          </a:p>
          <a:p>
            <a:r>
              <a:rPr lang="fr-FR" dirty="0">
                <a:solidFill>
                  <a:srgbClr val="92D050"/>
                </a:solidFill>
              </a:rPr>
              <a:t>Penser la trace écrite</a:t>
            </a:r>
          </a:p>
          <a:p>
            <a:r>
              <a:rPr lang="fr-FR" dirty="0">
                <a:solidFill>
                  <a:srgbClr val="92D050"/>
                </a:solidFill>
              </a:rPr>
              <a:t>Réfléchir l’évaluation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16ABE87-1FD0-8B38-ADB3-EF036E5266D4}"/>
              </a:ext>
            </a:extLst>
          </p:cNvPr>
          <p:cNvSpPr txBox="1"/>
          <p:nvPr/>
        </p:nvSpPr>
        <p:spPr>
          <a:xfrm>
            <a:off x="7921487" y="4854858"/>
            <a:ext cx="4020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92D050"/>
                </a:solidFill>
              </a:rPr>
              <a:t>Bien préparer les consignes</a:t>
            </a:r>
          </a:p>
          <a:p>
            <a:r>
              <a:rPr lang="fr-FR" dirty="0">
                <a:solidFill>
                  <a:srgbClr val="92D050"/>
                </a:solidFill>
              </a:rPr>
              <a:t>Accompagner, étayer si besoin, faire des liens</a:t>
            </a:r>
          </a:p>
          <a:p>
            <a:endParaRPr lang="fr-FR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52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A16D33A-104C-ACE0-AD35-7C3EC34BDC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fr-FR"/>
              <a:t>PAGE </a:t>
            </a:r>
            <a:fld id="{4A9B5881-4007-4345-955A-79C2656F0C49}" type="slidenum">
              <a:rPr lang="fr-FR" smtClean="0"/>
              <a:pPr rtl="0"/>
              <a:t>7</a:t>
            </a:fld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33198F2-0E82-DE32-DDB4-8A7D649BD1F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01" t="13564" r="3101" b="4629"/>
          <a:stretch/>
        </p:blipFill>
        <p:spPr>
          <a:xfrm>
            <a:off x="646245" y="718586"/>
            <a:ext cx="10312042" cy="582288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DB9A385-23AB-8DDC-4607-15E3EF4FA712}"/>
              </a:ext>
            </a:extLst>
          </p:cNvPr>
          <p:cNvSpPr txBox="1"/>
          <p:nvPr/>
        </p:nvSpPr>
        <p:spPr>
          <a:xfrm>
            <a:off x="200722" y="148338"/>
            <a:ext cx="539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5) Je mets mes élèves en activité:</a:t>
            </a:r>
          </a:p>
        </p:txBody>
      </p:sp>
    </p:spTree>
    <p:extLst>
      <p:ext uri="{BB962C8B-B14F-4D97-AF65-F5344CB8AC3E}">
        <p14:creationId xmlns:p14="http://schemas.microsoft.com/office/powerpoint/2010/main" val="2490786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B7FFC1B-676B-CCA7-11FE-031C7B6023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fr-FR"/>
              <a:t>PAGE </a:t>
            </a:r>
            <a:fld id="{4A9B5881-4007-4345-955A-79C2656F0C49}" type="slidenum">
              <a:rPr lang="fr-FR" smtClean="0"/>
              <a:pPr rtl="0"/>
              <a:t>8</a:t>
            </a:fld>
            <a:endParaRPr lang="fr-FR" dirty="0"/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D1BB94B7-6E6E-23C4-84F2-DB7969D333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278433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91BF2863-9247-DCDF-A637-7A81C32D9AD5}"/>
              </a:ext>
            </a:extLst>
          </p:cNvPr>
          <p:cNvSpPr txBox="1"/>
          <p:nvPr/>
        </p:nvSpPr>
        <p:spPr>
          <a:xfrm>
            <a:off x="1470255" y="929702"/>
            <a:ext cx="10377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6) Les différentes phases  classiques d’apprentissage :</a:t>
            </a:r>
          </a:p>
        </p:txBody>
      </p:sp>
    </p:spTree>
    <p:extLst>
      <p:ext uri="{BB962C8B-B14F-4D97-AF65-F5344CB8AC3E}">
        <p14:creationId xmlns:p14="http://schemas.microsoft.com/office/powerpoint/2010/main" val="2849022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065FBCF-3D6B-FA2F-0F1F-C1F95E0E57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fr-FR"/>
              <a:t>PAGE </a:t>
            </a:r>
            <a:fld id="{4A9B5881-4007-4345-955A-79C2656F0C49}" type="slidenum">
              <a:rPr lang="fr-FR" smtClean="0"/>
              <a:pPr rtl="0"/>
              <a:t>9</a:t>
            </a:fld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19093DD-90A5-CD10-D370-CB50B80F0503}"/>
              </a:ext>
            </a:extLst>
          </p:cNvPr>
          <p:cNvSpPr txBox="1"/>
          <p:nvPr/>
        </p:nvSpPr>
        <p:spPr>
          <a:xfrm>
            <a:off x="3644348" y="3648977"/>
            <a:ext cx="812855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urier" panose="02070309020205020404" pitchFamily="49" charset="0"/>
              </a:rPr>
              <a:t>o </a:t>
            </a:r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Helvetica" pitchFamily="2" charset="0"/>
              </a:rPr>
              <a:t>temps de focalisation (rituel de démarrage) </a:t>
            </a:r>
          </a:p>
          <a:p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urier" panose="02070309020205020404" pitchFamily="49" charset="0"/>
              </a:rPr>
              <a:t>o </a:t>
            </a:r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Helvetica" pitchFamily="2" charset="0"/>
              </a:rPr>
              <a:t>temps de sensibilisation, de questionnement</a:t>
            </a:r>
          </a:p>
          <a:p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urier" panose="02070309020205020404" pitchFamily="49" charset="0"/>
              </a:rPr>
              <a:t>o </a:t>
            </a:r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Helvetica" pitchFamily="2" charset="0"/>
              </a:rPr>
              <a:t>temps de présentation générale </a:t>
            </a:r>
          </a:p>
          <a:p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urier" panose="02070309020205020404" pitchFamily="49" charset="0"/>
              </a:rPr>
              <a:t>o </a:t>
            </a:r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Helvetica" pitchFamily="2" charset="0"/>
              </a:rPr>
              <a:t>temps de vérification des prérequis </a:t>
            </a:r>
          </a:p>
          <a:p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urier" panose="02070309020205020404" pitchFamily="49" charset="0"/>
              </a:rPr>
              <a:t>o </a:t>
            </a:r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Helvetica" pitchFamily="2" charset="0"/>
              </a:rPr>
              <a:t>temps de clarification des consignes et de présentation des matériaux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929DD0FA-FFFA-4C6B-0349-513559CA7A4F}"/>
              </a:ext>
            </a:extLst>
          </p:cNvPr>
          <p:cNvGrpSpPr/>
          <p:nvPr/>
        </p:nvGrpSpPr>
        <p:grpSpPr>
          <a:xfrm>
            <a:off x="1162291" y="900699"/>
            <a:ext cx="3462717" cy="1484692"/>
            <a:chOff x="2381" y="2129102"/>
            <a:chExt cx="2901156" cy="1160462"/>
          </a:xfrm>
        </p:grpSpPr>
        <p:sp>
          <p:nvSpPr>
            <p:cNvPr id="10" name="Chevron 9">
              <a:extLst>
                <a:ext uri="{FF2B5EF4-FFF2-40B4-BE49-F238E27FC236}">
                  <a16:creationId xmlns:a16="http://schemas.microsoft.com/office/drawing/2014/main" id="{9C15532A-D8F0-4666-AA61-323BAC4A689F}"/>
                </a:ext>
              </a:extLst>
            </p:cNvPr>
            <p:cNvSpPr/>
            <p:nvPr/>
          </p:nvSpPr>
          <p:spPr>
            <a:xfrm>
              <a:off x="2381" y="2129102"/>
              <a:ext cx="2901156" cy="1160462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1" name="Chevron 4">
              <a:extLst>
                <a:ext uri="{FF2B5EF4-FFF2-40B4-BE49-F238E27FC236}">
                  <a16:creationId xmlns:a16="http://schemas.microsoft.com/office/drawing/2014/main" id="{095B3060-CE91-EE19-85A4-2C01C6C2BE2E}"/>
                </a:ext>
              </a:extLst>
            </p:cNvPr>
            <p:cNvSpPr txBox="1"/>
            <p:nvPr/>
          </p:nvSpPr>
          <p:spPr>
            <a:xfrm>
              <a:off x="582612" y="2129102"/>
              <a:ext cx="1740694" cy="1160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010" tIns="25337" rIns="25337" bIns="25337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900" kern="1200" dirty="0"/>
                <a:t>Phase d’accroche ou de sensibilisation</a:t>
              </a:r>
            </a:p>
          </p:txBody>
        </p:sp>
      </p:grpSp>
      <p:pic>
        <p:nvPicPr>
          <p:cNvPr id="13" name="Image 12">
            <a:extLst>
              <a:ext uri="{FF2B5EF4-FFF2-40B4-BE49-F238E27FC236}">
                <a16:creationId xmlns:a16="http://schemas.microsoft.com/office/drawing/2014/main" id="{89F6536D-7EC5-F039-2A3E-8E55A4F48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884" y="3648977"/>
            <a:ext cx="3009900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08488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ustom 254">
      <a:dk1>
        <a:srgbClr val="000000"/>
      </a:dk1>
      <a:lt1>
        <a:srgbClr val="FFFFFF"/>
      </a:lt1>
      <a:dk2>
        <a:srgbClr val="242A41"/>
      </a:dk2>
      <a:lt2>
        <a:srgbClr val="E2E8E3"/>
      </a:lt2>
      <a:accent1>
        <a:srgbClr val="5370C5"/>
      </a:accent1>
      <a:accent2>
        <a:srgbClr val="17B2D1"/>
      </a:accent2>
      <a:accent3>
        <a:srgbClr val="2978E7"/>
      </a:accent3>
      <a:accent4>
        <a:srgbClr val="7829E7"/>
      </a:accent4>
      <a:accent5>
        <a:srgbClr val="B517D5"/>
      </a:accent5>
      <a:accent6>
        <a:srgbClr val="E729B7"/>
      </a:accent6>
      <a:hlink>
        <a:srgbClr val="5370C5"/>
      </a:hlink>
      <a:folHlink>
        <a:srgbClr val="7F7F7F"/>
      </a:folHlink>
    </a:clrScheme>
    <a:fontScheme name="MS Surge Teach Light and Dark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3067344_TF34098415_Win32" id="{8113E0F4-3A7A-4359-B3AB-AC28DECF8815}" vid="{4C87D567-7E7C-4CE9-9A1A-EA9A67BDBF6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254">
    <a:dk1>
      <a:srgbClr val="000000"/>
    </a:dk1>
    <a:lt1>
      <a:srgbClr val="FFFFFF"/>
    </a:lt1>
    <a:dk2>
      <a:srgbClr val="242A41"/>
    </a:dk2>
    <a:lt2>
      <a:srgbClr val="E2E8E3"/>
    </a:lt2>
    <a:accent1>
      <a:srgbClr val="5370C5"/>
    </a:accent1>
    <a:accent2>
      <a:srgbClr val="17B2D1"/>
    </a:accent2>
    <a:accent3>
      <a:srgbClr val="2978E7"/>
    </a:accent3>
    <a:accent4>
      <a:srgbClr val="7829E7"/>
    </a:accent4>
    <a:accent5>
      <a:srgbClr val="B517D5"/>
    </a:accent5>
    <a:accent6>
      <a:srgbClr val="E729B7"/>
    </a:accent6>
    <a:hlink>
      <a:srgbClr val="5370C5"/>
    </a:hlink>
    <a:folHlink>
      <a:srgbClr val="7F7F7F"/>
    </a:folHlink>
  </a:clrScheme>
</a:themeOverride>
</file>

<file path=ppt/theme/themeOverride2.xml><?xml version="1.0" encoding="utf-8"?>
<a:themeOverride xmlns:a="http://schemas.openxmlformats.org/drawingml/2006/main">
  <a:clrScheme name="Custom 254">
    <a:dk1>
      <a:srgbClr val="000000"/>
    </a:dk1>
    <a:lt1>
      <a:srgbClr val="FFFFFF"/>
    </a:lt1>
    <a:dk2>
      <a:srgbClr val="242A41"/>
    </a:dk2>
    <a:lt2>
      <a:srgbClr val="E2E8E3"/>
    </a:lt2>
    <a:accent1>
      <a:srgbClr val="5370C5"/>
    </a:accent1>
    <a:accent2>
      <a:srgbClr val="17B2D1"/>
    </a:accent2>
    <a:accent3>
      <a:srgbClr val="2978E7"/>
    </a:accent3>
    <a:accent4>
      <a:srgbClr val="7829E7"/>
    </a:accent4>
    <a:accent5>
      <a:srgbClr val="B517D5"/>
    </a:accent5>
    <a:accent6>
      <a:srgbClr val="E729B7"/>
    </a:accent6>
    <a:hlink>
      <a:srgbClr val="5370C5"/>
    </a:hlink>
    <a:folHlink>
      <a:srgbClr val="7F7F7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9969FA-0C19-40F2-9B6F-EADA7B231A6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7B5194-E537-408E-9CFF-66A6141D5DE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4FCFB5EA-1DDA-4423-A8FC-85579F36DE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Formation avec des animations dans une entreprise traditionnelle</Template>
  <TotalTime>1108</TotalTime>
  <Words>621</Words>
  <Application>Microsoft Macintosh PowerPoint</Application>
  <PresentationFormat>Grand écran</PresentationFormat>
  <Paragraphs>109</Paragraphs>
  <Slides>20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8" baseType="lpstr">
      <vt:lpstr>-apple-system</vt:lpstr>
      <vt:lpstr>Arial</vt:lpstr>
      <vt:lpstr>Calibri</vt:lpstr>
      <vt:lpstr>Calibri Light</vt:lpstr>
      <vt:lpstr>Courier</vt:lpstr>
      <vt:lpstr>Helvetica</vt:lpstr>
      <vt:lpstr>Wingdings</vt:lpstr>
      <vt:lpstr>Thème Office</vt:lpstr>
      <vt:lpstr>Formation néo PDR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10) Pour communiquer</vt:lpstr>
      <vt:lpstr>MBN</vt:lpstr>
      <vt:lpstr>MBN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Lionel GODMET</dc:creator>
  <cp:lastModifiedBy>Christine Schneider</cp:lastModifiedBy>
  <cp:revision>29</cp:revision>
  <dcterms:created xsi:type="dcterms:W3CDTF">2024-08-19T07:43:59Z</dcterms:created>
  <dcterms:modified xsi:type="dcterms:W3CDTF">2025-02-25T14:21:35Z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