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17" d="100"/>
          <a:sy n="117" d="100"/>
        </p:scale>
        <p:origin x="35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D6B23-938B-4AD9-8BA8-285A0D6016D5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A3471-DA73-40A5-AD9A-79EA1E022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945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A3471-DA73-40A5-AD9A-79EA1E0223D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5900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80CA65-2305-D1EC-BB67-C9E2C0823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827EADB-8D67-3A24-CF22-17DCC1F5E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3B3A2F-E4AF-7984-A5F8-0A6CCFCE1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5FE1E6-E6BD-A3D2-CDD3-190C1792E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9B391F-7B29-9B8C-9197-E4E992B8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820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4EE86B-D591-B376-1EEA-6A2496C85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40E0D8-ADF3-EC5D-1688-69ABE134B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7C1165-566F-A4FA-5642-12F9E9EC1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FCB8DB-26B7-A030-005A-7BAC41D6E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EB8404-30AE-B266-E0E4-D41E2E5F6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471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077AA23-3A8B-2641-551E-BA786E9F67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4A6AA68-B26E-BB16-12FD-DEC795B93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4A6355-2DE5-5817-A042-53C678B95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F2500E-4827-91D1-636F-68ABDBDCA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924989-3202-C05F-1D58-07C297568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01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918019-1164-16AE-C760-8EC29269E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79FD95-280A-BC77-6A9A-FE936C2C2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C92B85-2C61-62E2-8AEF-F2F6CA1D1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69328C-FCED-1EDD-1943-21145AE04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4203CD-86E9-36A6-E5AB-70D44848F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2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933632-CC22-05E4-262F-B0FFB2D2D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8734B8B-9DB5-8F1F-0B7D-FAB1437D2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A0152C-3B21-BC25-7BE2-1BCDEC685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6A176A-E5B4-10E3-C769-1E062843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F0F3F3-7579-96CE-0060-3596E5DF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745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EF70DF-BDCE-6A95-1F28-C5AE1A249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8A5EB0-8A88-DC7F-64BE-3080531BEC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5027B0-8C8C-DECF-2782-F2CF3C4B0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23E9664-3294-91C9-91AB-433EFECFC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3DE7A6-F517-4EF9-F26A-800D57BEC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2229E0-377B-8EA1-FF95-3EF7AA7B7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81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970D33-C116-FB75-BBB6-7C1A2EE12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25726A-1763-023E-2E64-6B15BAA1B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26B392-9881-2492-97E6-C595C96B4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49F3FD5-12EB-5DCE-A380-2176A94080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C99634F-5518-7D6A-14B5-FD599211DE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140ABC3-8F76-DB15-4B29-F93243DFA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B8735B1-C5CD-DBD0-6B3E-2907394A9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35841BE-41A4-554A-4A21-465C2C6CD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338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18414-A789-D7B2-EF89-16E672653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08B28D-C282-FFAE-97F5-141B89FB3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48FB7B1-FF6C-8AE5-4271-501126BAC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61103D0-5E83-2993-8D60-BCD0D7C71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3524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03B617-FF38-B8EE-6A37-A29512C5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AB2E44-1CE1-5F30-03C7-D213C1FE4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BF2489D-31E5-E624-86EA-220CA4B99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461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0DA064-95C5-038A-14C4-07647E23F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19D60F-973C-818C-00A5-1F13C1B59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CC3BC8-E0E7-415F-FEF4-60F5E660E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CE3773-EDD1-D2A9-F06D-3EA077988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B5EE8E-E9D4-3D2B-991B-AA59492D0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02A2C2-A1DD-8D16-F14B-5888BF737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894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E9E037-BC33-9EA2-1325-E6BC91DF3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660E9D6-4545-DF8F-B4AA-C1BFFC26B0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44FABE9-F13D-E59D-BA6E-7808AB15F5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86153A7-BDEF-C1E4-8204-574C37AC4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7F82148-D94F-3D90-2916-D0CBB6A56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93AA52-3B24-C54F-CC80-C353C308C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51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AB1AF1B-0A3D-FD67-B3A4-91A7DB8E4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0F6DBE-E5CC-04E7-CD9D-F8095F4BF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6058ED-E660-F5CC-D60A-7B91A4E73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86107-19DD-41F4-991C-0A97C516BAA2}" type="datetimeFigureOut">
              <a:rPr lang="fr-FR" smtClean="0"/>
              <a:t>18/03/2026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5F651A-E2E1-53DD-F7EB-D5805D09A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159488-B803-E6DE-700A-C7E91AAB7F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DDB70-5C46-4556-97A1-EA6C4DAD31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68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A6D9D8E6-DDCD-F4F9-9E15-4F725698E82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884208" y="4466431"/>
            <a:ext cx="2900362" cy="409575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D7E4411-9B25-9079-44E0-CB765BDE4F2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374789" y="4654550"/>
            <a:ext cx="2422525" cy="409575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88C6B933-0AB3-5A5C-985B-068F1B30A01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654439" y="1508125"/>
            <a:ext cx="2386012" cy="776288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8472B0E0-6CAF-EBC9-A542-E026644F1C6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14095" y="-742156"/>
            <a:ext cx="319087" cy="29432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AA013F86-DFC6-FCB5-7B79-1D70CD6665C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07745" y="-332581"/>
            <a:ext cx="319087" cy="29432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ACDD1D87-AAE7-4908-D0FF-ACC33672753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574395" y="215106"/>
            <a:ext cx="566738" cy="29432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D9B522D9-5106-3DF8-CC7D-2DB8B1AD3EE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529151" y="887413"/>
            <a:ext cx="669925" cy="29432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3595F1E2-B360-47FF-CC30-79E49EE40CE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5052" y="4486275"/>
            <a:ext cx="2940050" cy="409575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99EE984A-9E7E-7478-819D-E384DA8B070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742670" y="-1395753"/>
            <a:ext cx="344488" cy="88709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9C3EF133-2600-14DB-0F06-0C6496757D1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840676" y="2794000"/>
            <a:ext cx="955675" cy="2047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C081076C-F540-2718-A509-47F54AC4F38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168495" y="5103019"/>
            <a:ext cx="315912" cy="2032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0F851325-B81C-C588-BC27-1D51846F856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653270" y="4044157"/>
            <a:ext cx="914400" cy="12620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0A7805A7-8ABE-BFAB-2095-A25414DFEA0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833452" y="5373688"/>
            <a:ext cx="544511" cy="12620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1" name="Rectangle 16">
            <a:extLst>
              <a:ext uri="{FF2B5EF4-FFF2-40B4-BE49-F238E27FC236}">
                <a16:creationId xmlns:a16="http://schemas.microsoft.com/office/drawing/2014/main" id="{B12F1F52-874D-E14B-F1B3-102ACA1B4D6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288395" y="3879056"/>
            <a:ext cx="534988" cy="12096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2" name="Rectangle 17">
            <a:extLst>
              <a:ext uri="{FF2B5EF4-FFF2-40B4-BE49-F238E27FC236}">
                <a16:creationId xmlns:a16="http://schemas.microsoft.com/office/drawing/2014/main" id="{8730DE52-E95B-DF78-EB9F-EA4828A8BC0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286808" y="5396706"/>
            <a:ext cx="538162" cy="12096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747E0376-9C0B-6A05-D3D0-B0897066A02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187045" y="4668044"/>
            <a:ext cx="2452687" cy="409575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3084E0B6-0C51-2479-0D06-5326845E36B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549914" y="4421188"/>
            <a:ext cx="2024062" cy="474662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198239C1-CC4D-ED04-8B12-4FAB5F22716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26051" y="3894138"/>
            <a:ext cx="547688" cy="11668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6" name="Rectangle 21">
            <a:extLst>
              <a:ext uri="{FF2B5EF4-FFF2-40B4-BE49-F238E27FC236}">
                <a16:creationId xmlns:a16="http://schemas.microsoft.com/office/drawing/2014/main" id="{5FEBFEE1-1322-A678-3E9E-2DD239621AE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809096" y="4660106"/>
            <a:ext cx="2411412" cy="409575"/>
          </a:xfrm>
          <a:prstGeom prst="rect">
            <a:avLst/>
          </a:prstGeom>
          <a:solidFill>
            <a:srgbClr val="808080"/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2E2B9C93-EAEC-20AD-F4EF-883CFFB66CD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736195" y="3810794"/>
            <a:ext cx="547688" cy="1333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8" name="Rectangle 23">
            <a:extLst>
              <a:ext uri="{FF2B5EF4-FFF2-40B4-BE49-F238E27FC236}">
                <a16:creationId xmlns:a16="http://schemas.microsoft.com/office/drawing/2014/main" id="{328734A0-A5BB-709F-ABE8-5A075501D1A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130888" y="5537275"/>
            <a:ext cx="529321" cy="9500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DBD664FC-F8E1-9C31-FE07-5CBA0B068EC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098436" y="5244349"/>
            <a:ext cx="950829" cy="11239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id="{101B36AE-1DED-98BA-A479-0AA0E92B232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754901" y="5410651"/>
            <a:ext cx="529323" cy="1203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A075B972-31A2-4849-3F6B-565B0DF9074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637770" y="161131"/>
            <a:ext cx="319088" cy="6677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2" name="Rectangle 27">
            <a:extLst>
              <a:ext uri="{FF2B5EF4-FFF2-40B4-BE49-F238E27FC236}">
                <a16:creationId xmlns:a16="http://schemas.microsoft.com/office/drawing/2014/main" id="{A1A47298-4F0E-2CF0-729F-6FBC50101E1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637770" y="581819"/>
            <a:ext cx="334962" cy="6661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176D7877-E158-7771-E072-2B4525598BC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60876" y="2463629"/>
            <a:ext cx="314325" cy="52355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8833910-0983-6B62-E1FC-A78C25D5458E}"/>
              </a:ext>
            </a:extLst>
          </p:cNvPr>
          <p:cNvSpPr txBox="1"/>
          <p:nvPr/>
        </p:nvSpPr>
        <p:spPr>
          <a:xfrm>
            <a:off x="5290028" y="544880"/>
            <a:ext cx="1162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Jésus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5E37224A-3069-3BF4-64C9-3F7EB8754AA0}"/>
              </a:ext>
            </a:extLst>
          </p:cNvPr>
          <p:cNvSpPr txBox="1"/>
          <p:nvPr/>
        </p:nvSpPr>
        <p:spPr>
          <a:xfrm>
            <a:off x="5263828" y="972306"/>
            <a:ext cx="1162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Pentecôte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95095C0A-B1FC-23E5-4B27-FBCAEE37F5A6}"/>
              </a:ext>
            </a:extLst>
          </p:cNvPr>
          <p:cNvSpPr txBox="1"/>
          <p:nvPr/>
        </p:nvSpPr>
        <p:spPr>
          <a:xfrm>
            <a:off x="4420493" y="1377507"/>
            <a:ext cx="2715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Naissance des premières communautés chrétiennes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3AB4D645-68C7-E452-658F-FD219C9530A0}"/>
              </a:ext>
            </a:extLst>
          </p:cNvPr>
          <p:cNvSpPr txBox="1"/>
          <p:nvPr/>
        </p:nvSpPr>
        <p:spPr>
          <a:xfrm>
            <a:off x="4910738" y="2034513"/>
            <a:ext cx="1889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Concile de Nicée</a:t>
            </a:r>
          </a:p>
          <a:p>
            <a:pPr algn="ctr"/>
            <a:r>
              <a:rPr lang="fr-FR" dirty="0"/>
              <a:t>En 325 (Crédo)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C8AF0EA-3C63-7A9D-8336-484B92960B2D}"/>
              </a:ext>
            </a:extLst>
          </p:cNvPr>
          <p:cNvSpPr txBox="1"/>
          <p:nvPr/>
        </p:nvSpPr>
        <p:spPr>
          <a:xfrm>
            <a:off x="4723256" y="2843239"/>
            <a:ext cx="229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Schisme de 1054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06AB880-E946-8C38-5E5B-9F870E7A964A}"/>
              </a:ext>
            </a:extLst>
          </p:cNvPr>
          <p:cNvSpPr txBox="1"/>
          <p:nvPr/>
        </p:nvSpPr>
        <p:spPr>
          <a:xfrm>
            <a:off x="2842740" y="3302240"/>
            <a:ext cx="3881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Eglise d’occident – Catholique (Rome)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E7B2A2B6-9CF5-9AB6-47B1-80915A126545}"/>
              </a:ext>
            </a:extLst>
          </p:cNvPr>
          <p:cNvSpPr txBox="1"/>
          <p:nvPr/>
        </p:nvSpPr>
        <p:spPr>
          <a:xfrm>
            <a:off x="8391598" y="3346505"/>
            <a:ext cx="18510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Eglises d’Orient – Orthodoxe (Constantinople)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634656ED-749A-9764-0DCD-3514FA9595D1}"/>
              </a:ext>
            </a:extLst>
          </p:cNvPr>
          <p:cNvSpPr txBox="1"/>
          <p:nvPr/>
        </p:nvSpPr>
        <p:spPr>
          <a:xfrm>
            <a:off x="2880395" y="3735269"/>
            <a:ext cx="3736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Réformes (XVI</a:t>
            </a:r>
            <a:r>
              <a:rPr lang="fr-FR" sz="1400" baseline="30000" dirty="0"/>
              <a:t>ème</a:t>
            </a:r>
            <a:r>
              <a:rPr lang="fr-FR" dirty="0"/>
              <a:t> siècle)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13636D5D-AF10-9621-C5F8-4B56703FE6B5}"/>
              </a:ext>
            </a:extLst>
          </p:cNvPr>
          <p:cNvSpPr txBox="1"/>
          <p:nvPr/>
        </p:nvSpPr>
        <p:spPr>
          <a:xfrm>
            <a:off x="1546127" y="4255889"/>
            <a:ext cx="11625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Concile de Trente</a:t>
            </a:r>
          </a:p>
          <a:p>
            <a:pPr algn="ctr"/>
            <a:r>
              <a:rPr lang="fr-FR" dirty="0"/>
              <a:t>1545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C75F8F24-E186-72BB-129B-193F9708C080}"/>
              </a:ext>
            </a:extLst>
          </p:cNvPr>
          <p:cNvSpPr txBox="1"/>
          <p:nvPr/>
        </p:nvSpPr>
        <p:spPr>
          <a:xfrm>
            <a:off x="4434941" y="4161104"/>
            <a:ext cx="1162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Martin Luther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84AAF0EA-F1A7-C8A7-20B8-F002A93BAC71}"/>
              </a:ext>
            </a:extLst>
          </p:cNvPr>
          <p:cNvSpPr txBox="1"/>
          <p:nvPr/>
        </p:nvSpPr>
        <p:spPr>
          <a:xfrm>
            <a:off x="5828129" y="4150257"/>
            <a:ext cx="1162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Jean Calvin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6D7A9E88-FD11-7D44-4F93-08CBFC523E9D}"/>
              </a:ext>
            </a:extLst>
          </p:cNvPr>
          <p:cNvSpPr txBox="1"/>
          <p:nvPr/>
        </p:nvSpPr>
        <p:spPr>
          <a:xfrm>
            <a:off x="3078286" y="4305856"/>
            <a:ext cx="1027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Henri III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8886E89D-9387-A47C-A854-A7EA13951500}"/>
              </a:ext>
            </a:extLst>
          </p:cNvPr>
          <p:cNvSpPr txBox="1"/>
          <p:nvPr/>
        </p:nvSpPr>
        <p:spPr>
          <a:xfrm>
            <a:off x="4494303" y="5747652"/>
            <a:ext cx="1051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Eglise luthérienne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E7EA9DDF-9F36-F0D5-594D-F6E163C250E6}"/>
              </a:ext>
            </a:extLst>
          </p:cNvPr>
          <p:cNvSpPr txBox="1"/>
          <p:nvPr/>
        </p:nvSpPr>
        <p:spPr>
          <a:xfrm>
            <a:off x="5944488" y="5788910"/>
            <a:ext cx="901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Eglise Réformée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8FD5AD3B-96BA-CF36-2588-2A57E5CC9DA2}"/>
              </a:ext>
            </a:extLst>
          </p:cNvPr>
          <p:cNvSpPr txBox="1"/>
          <p:nvPr/>
        </p:nvSpPr>
        <p:spPr>
          <a:xfrm>
            <a:off x="7047009" y="5306451"/>
            <a:ext cx="11178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Eglises évangéliques Eglise mennonite</a:t>
            </a:r>
          </a:p>
          <a:p>
            <a:pPr algn="ctr"/>
            <a:r>
              <a:rPr lang="fr-FR" sz="1000" dirty="0"/>
              <a:t>Eglises Pentecôtistes</a:t>
            </a:r>
          </a:p>
          <a:p>
            <a:pPr algn="ctr"/>
            <a:r>
              <a:rPr lang="fr-FR" sz="1000" dirty="0" err="1"/>
              <a:t>etc</a:t>
            </a:r>
            <a:endParaRPr lang="fr-FR" sz="1000" dirty="0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39665B9-9E00-D3CE-C01A-AF604A237FA6}"/>
              </a:ext>
            </a:extLst>
          </p:cNvPr>
          <p:cNvSpPr txBox="1"/>
          <p:nvPr/>
        </p:nvSpPr>
        <p:spPr>
          <a:xfrm>
            <a:off x="8447910" y="5935123"/>
            <a:ext cx="1786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Eglises orthodoxes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D65B6453-0420-275D-9DF6-50B08B319A45}"/>
              </a:ext>
            </a:extLst>
          </p:cNvPr>
          <p:cNvSpPr txBox="1"/>
          <p:nvPr/>
        </p:nvSpPr>
        <p:spPr>
          <a:xfrm>
            <a:off x="1543057" y="5699401"/>
            <a:ext cx="1162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Eglise catholique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241CC337-9596-67EA-0985-8F76E62AD23E}"/>
              </a:ext>
            </a:extLst>
          </p:cNvPr>
          <p:cNvSpPr txBox="1"/>
          <p:nvPr/>
        </p:nvSpPr>
        <p:spPr>
          <a:xfrm>
            <a:off x="2974176" y="5716874"/>
            <a:ext cx="1162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Eglise anglicane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6B9B1A86-C321-D441-E189-5EEF47F24B0A}"/>
              </a:ext>
            </a:extLst>
          </p:cNvPr>
          <p:cNvSpPr txBox="1"/>
          <p:nvPr/>
        </p:nvSpPr>
        <p:spPr>
          <a:xfrm>
            <a:off x="2986087" y="4894137"/>
            <a:ext cx="5071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Eglises protestantes</a:t>
            </a:r>
          </a:p>
        </p:txBody>
      </p:sp>
    </p:spTree>
    <p:extLst>
      <p:ext uri="{BB962C8B-B14F-4D97-AF65-F5344CB8AC3E}">
        <p14:creationId xmlns:p14="http://schemas.microsoft.com/office/powerpoint/2010/main" val="421748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2" grpId="0"/>
      <p:bldP spid="53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Grand écran</PresentationFormat>
  <Paragraphs>24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Lionel GODMET</dc:creator>
  <cp:lastModifiedBy>Lionel GODMET</cp:lastModifiedBy>
  <cp:revision>1</cp:revision>
  <dcterms:created xsi:type="dcterms:W3CDTF">2026-03-18T16:57:46Z</dcterms:created>
  <dcterms:modified xsi:type="dcterms:W3CDTF">2026-03-18T16:57:46Z</dcterms:modified>
</cp:coreProperties>
</file>